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1778" r:id="rId2"/>
    <p:sldId id="1724" r:id="rId3"/>
    <p:sldId id="1863" r:id="rId4"/>
    <p:sldId id="1864" r:id="rId5"/>
    <p:sldId id="1892" r:id="rId6"/>
    <p:sldId id="1783" r:id="rId7"/>
    <p:sldId id="1781" r:id="rId8"/>
    <p:sldId id="1895" r:id="rId9"/>
    <p:sldId id="1896" r:id="rId10"/>
    <p:sldId id="1897" r:id="rId11"/>
    <p:sldId id="1898" r:id="rId12"/>
    <p:sldId id="1899" r:id="rId13"/>
    <p:sldId id="1900" r:id="rId14"/>
    <p:sldId id="1901" r:id="rId15"/>
    <p:sldId id="1787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CFDA"/>
    <a:srgbClr val="5CAFFF"/>
    <a:srgbClr val="7CCAB7"/>
    <a:srgbClr val="DCF1EC"/>
    <a:srgbClr val="ABDDD1"/>
    <a:srgbClr val="78486A"/>
    <a:srgbClr val="486AE5"/>
    <a:srgbClr val="DBF0EB"/>
    <a:srgbClr val="B2E7E7"/>
    <a:srgbClr val="9C5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8FB2EF-1354-4F26-B2E6-B31A8395313E}" v="42" dt="2022-11-01T15:02:41.309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24" autoAdjust="0"/>
    <p:restoredTop sz="95181" autoAdjust="0"/>
  </p:normalViewPr>
  <p:slideViewPr>
    <p:cSldViewPr>
      <p:cViewPr varScale="1">
        <p:scale>
          <a:sx n="82" d="100"/>
          <a:sy n="82" d="100"/>
        </p:scale>
        <p:origin x="384" y="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2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63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34F47364-9075-4CDA-82DA-BCE8E8E0D760}"/>
    <pc:docChg chg="undo custSel addSld modSld">
      <pc:chgData name="Yoel Kortick" userId="167978f5-7f40-4909-85d5-d4149554ad4e" providerId="ADAL" clId="{34F47364-9075-4CDA-82DA-BCE8E8E0D760}" dt="2022-04-26T03:33:57.801" v="3522"/>
      <pc:docMkLst>
        <pc:docMk/>
      </pc:docMkLst>
      <pc:sldChg chg="modSp mod">
        <pc:chgData name="Yoel Kortick" userId="167978f5-7f40-4909-85d5-d4149554ad4e" providerId="ADAL" clId="{34F47364-9075-4CDA-82DA-BCE8E8E0D760}" dt="2022-04-26T03:33:57.801" v="3522"/>
        <pc:sldMkLst>
          <pc:docMk/>
          <pc:sldMk cId="3267142644" sldId="172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267142644" sldId="1724"/>
            <ac:spMk id="63" creationId="{2818E309-CE24-45E0-8F37-EFD6121F7540}"/>
          </ac:spMkLst>
        </pc:spChg>
      </pc:sldChg>
      <pc:sldChg chg="modSp mod">
        <pc:chgData name="Yoel Kortick" userId="167978f5-7f40-4909-85d5-d4149554ad4e" providerId="ADAL" clId="{34F47364-9075-4CDA-82DA-BCE8E8E0D760}" dt="2022-04-26T03:33:57.801" v="3522"/>
        <pc:sldMkLst>
          <pc:docMk/>
          <pc:sldMk cId="3464459227" sldId="1781"/>
        </pc:sldMkLst>
        <pc:spChg chg="mod">
          <ac:chgData name="Yoel Kortick" userId="167978f5-7f40-4909-85d5-d4149554ad4e" providerId="ADAL" clId="{34F47364-9075-4CDA-82DA-BCE8E8E0D760}" dt="2022-04-25T11:38:03.868" v="7" actId="20577"/>
          <ac:spMkLst>
            <pc:docMk/>
            <pc:sldMk cId="3464459227" sldId="1781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464459227" sldId="1781"/>
            <ac:spMk id="17" creationId="{76732786-67A5-4DB9-BC5C-1883828E50F6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3462012858" sldId="178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462012858" sldId="1789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831282036" sldId="1795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831282036" sldId="1795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34F47364-9075-4CDA-82DA-BCE8E8E0D760}" dt="2022-04-25T11:38:21.630" v="17" actId="20577"/>
        <pc:sldMkLst>
          <pc:docMk/>
          <pc:sldMk cId="2096872156" sldId="1796"/>
        </pc:sldMkLst>
        <pc:spChg chg="mod">
          <ac:chgData name="Yoel Kortick" userId="167978f5-7f40-4909-85d5-d4149554ad4e" providerId="ADAL" clId="{34F47364-9075-4CDA-82DA-BCE8E8E0D760}" dt="2022-04-25T11:38:21.630" v="17" actId="20577"/>
          <ac:spMkLst>
            <pc:docMk/>
            <pc:sldMk cId="2096872156" sldId="1796"/>
            <ac:spMk id="10" creationId="{8CF2C4DF-28CB-450A-A3AB-2DA6D4F1EF6E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430071762" sldId="180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430071762" sldId="1801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733181792" sldId="1806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733181792" sldId="1806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07965941" sldId="1808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07965941" sldId="1808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440798860" sldId="181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440798860" sldId="1810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836073120" sldId="1812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836073120" sldId="1812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413614633" sldId="181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413614633" sldId="1817"/>
            <ac:spMk id="4" creationId="{42285F3F-79E7-4FE7-B096-D1588040AFA8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288514244" sldId="1818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288514244" sldId="1818"/>
            <ac:spMk id="10" creationId="{8CF2C4DF-28CB-450A-A3AB-2DA6D4F1EF6E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416664122" sldId="182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16664122" sldId="1820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292560101" sldId="182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292560101" sldId="1824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3613273222" sldId="1825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613273222" sldId="1825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644716933" sldId="1826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644716933" sldId="1826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69098604" sldId="182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69098604" sldId="1829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965933123" sldId="183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965933123" sldId="1830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470925593" sldId="183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470925593" sldId="1831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73992385" sldId="183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73992385" sldId="1839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3753978330" sldId="184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753978330" sldId="1840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831534746" sldId="184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831534746" sldId="1841"/>
            <ac:spMk id="9" creationId="{8DC9FB01-C5F6-43C3-A0A2-E6139E3CA078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831534746" sldId="1841"/>
            <ac:spMk id="10" creationId="{8C1E097A-0921-471B-8162-DAC95CB8CE6A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820281080" sldId="185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820281080" sldId="1850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3673185461" sldId="1852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673185461" sldId="1852"/>
            <ac:spMk id="9" creationId="{C128BE2F-95CE-456D-835E-F9E474F53EFA}"/>
          </ac:spMkLst>
        </pc:spChg>
      </pc:sldChg>
      <pc:sldChg chg="modSp mod">
        <pc:chgData name="Yoel Kortick" userId="167978f5-7f40-4909-85d5-d4149554ad4e" providerId="ADAL" clId="{34F47364-9075-4CDA-82DA-BCE8E8E0D760}" dt="2022-04-26T03:33:57.801" v="3522"/>
        <pc:sldMkLst>
          <pc:docMk/>
          <pc:sldMk cId="1152729505" sldId="185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152729505" sldId="1854"/>
            <ac:spMk id="20" creationId="{E60E9707-CE63-4096-B5E2-60EC866CAE9D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376005521" sldId="185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376005521" sldId="1857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188787755" sldId="186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188787755" sldId="1861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90699077" sldId="186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90699077" sldId="1864"/>
            <ac:spMk id="4" creationId="{7DCC24B9-304C-43F8-A814-5ED2034E8A02}"/>
          </ac:spMkLst>
        </pc:spChg>
      </pc:sldChg>
      <pc:sldChg chg="modSp add mod">
        <pc:chgData name="Yoel Kortick" userId="167978f5-7f40-4909-85d5-d4149554ad4e" providerId="ADAL" clId="{34F47364-9075-4CDA-82DA-BCE8E8E0D760}" dt="2022-04-25T11:45:38.082" v="148"/>
        <pc:sldMkLst>
          <pc:docMk/>
          <pc:sldMk cId="3043267013" sldId="1865"/>
        </pc:sldMkLst>
        <pc:spChg chg="mod">
          <ac:chgData name="Yoel Kortick" userId="167978f5-7f40-4909-85d5-d4149554ad4e" providerId="ADAL" clId="{34F47364-9075-4CDA-82DA-BCE8E8E0D760}" dt="2022-04-25T11:45:38.082" v="148"/>
          <ac:spMkLst>
            <pc:docMk/>
            <pc:sldMk cId="3043267013" sldId="1865"/>
            <ac:spMk id="3" creationId="{440E2C51-CB70-4EE1-8E6B-DADCB74DEC44}"/>
          </ac:spMkLst>
        </pc:sp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3887764786" sldId="1866"/>
        </pc:sldMkLst>
        <pc:spChg chg="mod">
          <ac:chgData name="Yoel Kortick" userId="167978f5-7f40-4909-85d5-d4149554ad4e" providerId="ADAL" clId="{34F47364-9075-4CDA-82DA-BCE8E8E0D760}" dt="2022-04-25T11:45:38.082" v="148"/>
          <ac:spMkLst>
            <pc:docMk/>
            <pc:sldMk cId="3887764786" sldId="1866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87764786" sldId="1866"/>
            <ac:spMk id="4" creationId="{7DCC24B9-304C-43F8-A814-5ED2034E8A02}"/>
          </ac:spMkLst>
        </pc:spChg>
      </pc:sldChg>
      <pc:sldChg chg="addSp modSp add mod">
        <pc:chgData name="Yoel Kortick" userId="167978f5-7f40-4909-85d5-d4149554ad4e" providerId="ADAL" clId="{34F47364-9075-4CDA-82DA-BCE8E8E0D760}" dt="2022-04-26T03:33:57.801" v="3522"/>
        <pc:sldMkLst>
          <pc:docMk/>
          <pc:sldMk cId="1155270721" sldId="186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155270721" sldId="1867"/>
            <ac:spMk id="4" creationId="{7DCC24B9-304C-43F8-A814-5ED2034E8A02}"/>
          </ac:spMkLst>
        </pc:spChg>
        <pc:spChg chg="add">
          <ac:chgData name="Yoel Kortick" userId="167978f5-7f40-4909-85d5-d4149554ad4e" providerId="ADAL" clId="{34F47364-9075-4CDA-82DA-BCE8E8E0D760}" dt="2022-04-25T11:54:30.639" v="429" actId="11529"/>
          <ac:spMkLst>
            <pc:docMk/>
            <pc:sldMk cId="1155270721" sldId="1867"/>
            <ac:spMk id="7" creationId="{B980CE18-92BD-4756-B878-9290BA3938C4}"/>
          </ac:spMkLst>
        </pc:spChg>
        <pc:picChg chg="add mod">
          <ac:chgData name="Yoel Kortick" userId="167978f5-7f40-4909-85d5-d4149554ad4e" providerId="ADAL" clId="{34F47364-9075-4CDA-82DA-BCE8E8E0D760}" dt="2022-04-25T11:54:24.915" v="428" actId="208"/>
          <ac:picMkLst>
            <pc:docMk/>
            <pc:sldMk cId="1155270721" sldId="1867"/>
            <ac:picMk id="6" creationId="{D7193E53-D97A-4FAD-B8A2-F31637BA93D0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5T11:55:27.664" v="509" actId="208"/>
        <pc:sldMkLst>
          <pc:docMk/>
          <pc:sldMk cId="3738076826" sldId="1868"/>
        </pc:sldMkLst>
        <pc:spChg chg="mod">
          <ac:chgData name="Yoel Kortick" userId="167978f5-7f40-4909-85d5-d4149554ad4e" providerId="ADAL" clId="{34F47364-9075-4CDA-82DA-BCE8E8E0D760}" dt="2022-04-25T11:55:09.826" v="504" actId="20577"/>
          <ac:spMkLst>
            <pc:docMk/>
            <pc:sldMk cId="3738076826" sldId="1868"/>
            <ac:spMk id="4" creationId="{7DCC24B9-304C-43F8-A814-5ED2034E8A02}"/>
          </ac:spMkLst>
        </pc:spChg>
        <pc:spChg chg="del">
          <ac:chgData name="Yoel Kortick" userId="167978f5-7f40-4909-85d5-d4149554ad4e" providerId="ADAL" clId="{34F47364-9075-4CDA-82DA-BCE8E8E0D760}" dt="2022-04-25T11:55:19.050" v="507" actId="478"/>
          <ac:spMkLst>
            <pc:docMk/>
            <pc:sldMk cId="3738076826" sldId="1868"/>
            <ac:spMk id="7" creationId="{B980CE18-92BD-4756-B878-9290BA3938C4}"/>
          </ac:spMkLst>
        </pc:spChg>
        <pc:picChg chg="del">
          <ac:chgData name="Yoel Kortick" userId="167978f5-7f40-4909-85d5-d4149554ad4e" providerId="ADAL" clId="{34F47364-9075-4CDA-82DA-BCE8E8E0D760}" dt="2022-04-25T11:55:12.375" v="505" actId="478"/>
          <ac:picMkLst>
            <pc:docMk/>
            <pc:sldMk cId="3738076826" sldId="1868"/>
            <ac:picMk id="6" creationId="{D7193E53-D97A-4FAD-B8A2-F31637BA93D0}"/>
          </ac:picMkLst>
        </pc:picChg>
        <pc:picChg chg="add mod">
          <ac:chgData name="Yoel Kortick" userId="167978f5-7f40-4909-85d5-d4149554ad4e" providerId="ADAL" clId="{34F47364-9075-4CDA-82DA-BCE8E8E0D760}" dt="2022-04-25T11:55:27.664" v="509" actId="208"/>
          <ac:picMkLst>
            <pc:docMk/>
            <pc:sldMk cId="3738076826" sldId="1868"/>
            <ac:picMk id="8" creationId="{E4D862E3-EF92-426C-9E72-D949BBFED245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5T11:56:36.353" v="589" actId="11529"/>
        <pc:sldMkLst>
          <pc:docMk/>
          <pc:sldMk cId="716651105" sldId="1869"/>
        </pc:sldMkLst>
        <pc:spChg chg="mod">
          <ac:chgData name="Yoel Kortick" userId="167978f5-7f40-4909-85d5-d4149554ad4e" providerId="ADAL" clId="{34F47364-9075-4CDA-82DA-BCE8E8E0D760}" dt="2022-04-25T11:56:26.129" v="586" actId="313"/>
          <ac:spMkLst>
            <pc:docMk/>
            <pc:sldMk cId="716651105" sldId="1869"/>
            <ac:spMk id="4" creationId="{7DCC24B9-304C-43F8-A814-5ED2034E8A02}"/>
          </ac:spMkLst>
        </pc:spChg>
        <pc:spChg chg="add">
          <ac:chgData name="Yoel Kortick" userId="167978f5-7f40-4909-85d5-d4149554ad4e" providerId="ADAL" clId="{34F47364-9075-4CDA-82DA-BCE8E8E0D760}" dt="2022-04-25T11:56:36.353" v="589" actId="11529"/>
          <ac:spMkLst>
            <pc:docMk/>
            <pc:sldMk cId="716651105" sldId="1869"/>
            <ac:spMk id="7" creationId="{A388CA2B-B878-44D0-BC56-39E3D269B9D2}"/>
          </ac:spMkLst>
        </pc:spChg>
        <pc:picChg chg="add mod">
          <ac:chgData name="Yoel Kortick" userId="167978f5-7f40-4909-85d5-d4149554ad4e" providerId="ADAL" clId="{34F47364-9075-4CDA-82DA-BCE8E8E0D760}" dt="2022-04-25T11:56:30.509" v="588" actId="208"/>
          <ac:picMkLst>
            <pc:docMk/>
            <pc:sldMk cId="716651105" sldId="1869"/>
            <ac:picMk id="6" creationId="{2429E9EF-0225-4A82-AD58-D04270CFA199}"/>
          </ac:picMkLst>
        </pc:picChg>
        <pc:picChg chg="del">
          <ac:chgData name="Yoel Kortick" userId="167978f5-7f40-4909-85d5-d4149554ad4e" providerId="ADAL" clId="{34F47364-9075-4CDA-82DA-BCE8E8E0D760}" dt="2022-04-25T11:56:24.197" v="585" actId="478"/>
          <ac:picMkLst>
            <pc:docMk/>
            <pc:sldMk cId="716651105" sldId="1869"/>
            <ac:picMk id="8" creationId="{E4D862E3-EF92-426C-9E72-D949BBFED245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1941937089" sldId="187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941937089" sldId="1870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1:57:47.507" v="668" actId="1035"/>
          <ac:spMkLst>
            <pc:docMk/>
            <pc:sldMk cId="1941937089" sldId="1870"/>
            <ac:spMk id="7" creationId="{A388CA2B-B878-44D0-BC56-39E3D269B9D2}"/>
          </ac:spMkLst>
        </pc:spChg>
        <pc:picChg chg="del">
          <ac:chgData name="Yoel Kortick" userId="167978f5-7f40-4909-85d5-d4149554ad4e" providerId="ADAL" clId="{34F47364-9075-4CDA-82DA-BCE8E8E0D760}" dt="2022-04-25T11:57:32.416" v="655" actId="478"/>
          <ac:picMkLst>
            <pc:docMk/>
            <pc:sldMk cId="1941937089" sldId="1870"/>
            <ac:picMk id="6" creationId="{2429E9EF-0225-4A82-AD58-D04270CFA199}"/>
          </ac:picMkLst>
        </pc:picChg>
        <pc:picChg chg="add mod ord">
          <ac:chgData name="Yoel Kortick" userId="167978f5-7f40-4909-85d5-d4149554ad4e" providerId="ADAL" clId="{34F47364-9075-4CDA-82DA-BCE8E8E0D760}" dt="2022-04-25T11:57:40.313" v="664" actId="167"/>
          <ac:picMkLst>
            <pc:docMk/>
            <pc:sldMk cId="1941937089" sldId="1870"/>
            <ac:picMk id="8" creationId="{AA4FF75C-F9B1-405A-87B9-369AAFD3E957}"/>
          </ac:picMkLst>
        </pc:picChg>
      </pc:sldChg>
      <pc:sldChg chg="modSp add mod">
        <pc:chgData name="Yoel Kortick" userId="167978f5-7f40-4909-85d5-d4149554ad4e" providerId="ADAL" clId="{34F47364-9075-4CDA-82DA-BCE8E8E0D760}" dt="2022-04-25T12:12:42.213" v="902" actId="14100"/>
        <pc:sldMkLst>
          <pc:docMk/>
          <pc:sldMk cId="3797063499" sldId="1871"/>
        </pc:sldMkLst>
        <pc:spChg chg="mod">
          <ac:chgData name="Yoel Kortick" userId="167978f5-7f40-4909-85d5-d4149554ad4e" providerId="ADAL" clId="{34F47364-9075-4CDA-82DA-BCE8E8E0D760}" dt="2022-04-25T12:12:42.213" v="902" actId="14100"/>
          <ac:spMkLst>
            <pc:docMk/>
            <pc:sldMk cId="3797063499" sldId="1871"/>
            <ac:spMk id="3" creationId="{440E2C51-CB70-4EE1-8E6B-DADCB74DEC44}"/>
          </ac:spMkLst>
        </pc:spChg>
      </pc:sldChg>
      <pc:sldChg chg="modSp add mod">
        <pc:chgData name="Yoel Kortick" userId="167978f5-7f40-4909-85d5-d4149554ad4e" providerId="ADAL" clId="{34F47364-9075-4CDA-82DA-BCE8E8E0D760}" dt="2022-04-25T13:35:27.200" v="3340" actId="27636"/>
        <pc:sldMkLst>
          <pc:docMk/>
          <pc:sldMk cId="4132132167" sldId="1872"/>
        </pc:sldMkLst>
        <pc:spChg chg="mod">
          <ac:chgData name="Yoel Kortick" userId="167978f5-7f40-4909-85d5-d4149554ad4e" providerId="ADAL" clId="{34F47364-9075-4CDA-82DA-BCE8E8E0D760}" dt="2022-04-25T12:11:09.745" v="794"/>
          <ac:spMkLst>
            <pc:docMk/>
            <pc:sldMk cId="4132132167" sldId="1872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5T13:35:27.200" v="3340" actId="27636"/>
          <ac:spMkLst>
            <pc:docMk/>
            <pc:sldMk cId="4132132167" sldId="1872"/>
            <ac:spMk id="4" creationId="{7DCC24B9-304C-43F8-A814-5ED2034E8A02}"/>
          </ac:spMkLst>
        </pc:sp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738121166" sldId="1873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738121166" sldId="1873"/>
            <ac:spMk id="4" creationId="{7DCC24B9-304C-43F8-A814-5ED2034E8A02}"/>
          </ac:spMkLst>
        </pc:spChg>
        <pc:spChg chg="add mod">
          <ac:chgData name="Yoel Kortick" userId="167978f5-7f40-4909-85d5-d4149554ad4e" providerId="ADAL" clId="{34F47364-9075-4CDA-82DA-BCE8E8E0D760}" dt="2022-04-25T12:19:01.074" v="1064" actId="1076"/>
          <ac:spMkLst>
            <pc:docMk/>
            <pc:sldMk cId="738121166" sldId="1873"/>
            <ac:spMk id="7" creationId="{7994A9EF-7411-4829-9B3F-7A535172FE43}"/>
          </ac:spMkLst>
        </pc:spChg>
        <pc:spChg chg="add mod">
          <ac:chgData name="Yoel Kortick" userId="167978f5-7f40-4909-85d5-d4149554ad4e" providerId="ADAL" clId="{34F47364-9075-4CDA-82DA-BCE8E8E0D760}" dt="2022-04-25T12:18:58.200" v="1063" actId="1076"/>
          <ac:spMkLst>
            <pc:docMk/>
            <pc:sldMk cId="738121166" sldId="1873"/>
            <ac:spMk id="8" creationId="{9EAAF112-134F-47C8-BD86-2858090743DC}"/>
          </ac:spMkLst>
        </pc:spChg>
        <pc:spChg chg="add mod">
          <ac:chgData name="Yoel Kortick" userId="167978f5-7f40-4909-85d5-d4149554ad4e" providerId="ADAL" clId="{34F47364-9075-4CDA-82DA-BCE8E8E0D760}" dt="2022-04-25T12:19:15.323" v="1076" actId="1038"/>
          <ac:spMkLst>
            <pc:docMk/>
            <pc:sldMk cId="738121166" sldId="1873"/>
            <ac:spMk id="9" creationId="{28F153B2-076D-4AE8-A797-DA95C8332BA3}"/>
          </ac:spMkLst>
        </pc:spChg>
        <pc:spChg chg="add mod">
          <ac:chgData name="Yoel Kortick" userId="167978f5-7f40-4909-85d5-d4149554ad4e" providerId="ADAL" clId="{34F47364-9075-4CDA-82DA-BCE8E8E0D760}" dt="2022-04-25T12:19:03.709" v="1065" actId="1076"/>
          <ac:spMkLst>
            <pc:docMk/>
            <pc:sldMk cId="738121166" sldId="1873"/>
            <ac:spMk id="10" creationId="{B969C38E-091E-41F4-A1A4-C0C24AE4328B}"/>
          </ac:spMkLst>
        </pc:spChg>
        <pc:picChg chg="add del mod">
          <ac:chgData name="Yoel Kortick" userId="167978f5-7f40-4909-85d5-d4149554ad4e" providerId="ADAL" clId="{34F47364-9075-4CDA-82DA-BCE8E8E0D760}" dt="2022-04-25T12:18:50.964" v="1060" actId="478"/>
          <ac:picMkLst>
            <pc:docMk/>
            <pc:sldMk cId="738121166" sldId="1873"/>
            <ac:picMk id="6" creationId="{69778377-DC19-4F8B-B3DF-D80B633924FE}"/>
          </ac:picMkLst>
        </pc:picChg>
        <pc:picChg chg="add mod ord">
          <ac:chgData name="Yoel Kortick" userId="167978f5-7f40-4909-85d5-d4149554ad4e" providerId="ADAL" clId="{34F47364-9075-4CDA-82DA-BCE8E8E0D760}" dt="2022-04-25T12:21:32.807" v="1096" actId="208"/>
          <ac:picMkLst>
            <pc:docMk/>
            <pc:sldMk cId="738121166" sldId="1873"/>
            <ac:picMk id="12" creationId="{170636EC-F347-4F73-A912-DE7E19C6A317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1056858875" sldId="187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056858875" sldId="1874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22:46.551" v="1169" actId="1036"/>
          <ac:spMkLst>
            <pc:docMk/>
            <pc:sldMk cId="1056858875" sldId="1874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22:46.551" v="1169" actId="1036"/>
          <ac:spMkLst>
            <pc:docMk/>
            <pc:sldMk cId="1056858875" sldId="1874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22:46.551" v="1169" actId="1036"/>
          <ac:spMkLst>
            <pc:docMk/>
            <pc:sldMk cId="1056858875" sldId="1874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22:46.551" v="1169" actId="1036"/>
          <ac:spMkLst>
            <pc:docMk/>
            <pc:sldMk cId="1056858875" sldId="1874"/>
            <ac:spMk id="10" creationId="{B969C38E-091E-41F4-A1A4-C0C24AE4328B}"/>
          </ac:spMkLst>
        </pc:spChg>
        <pc:picChg chg="add mod ord">
          <ac:chgData name="Yoel Kortick" userId="167978f5-7f40-4909-85d5-d4149554ad4e" providerId="ADAL" clId="{34F47364-9075-4CDA-82DA-BCE8E8E0D760}" dt="2022-04-25T12:22:46.551" v="1169" actId="1036"/>
          <ac:picMkLst>
            <pc:docMk/>
            <pc:sldMk cId="1056858875" sldId="1874"/>
            <ac:picMk id="6" creationId="{D5CC4B49-C68E-43D1-85F3-DFA92088D7C6}"/>
          </ac:picMkLst>
        </pc:picChg>
        <pc:picChg chg="del">
          <ac:chgData name="Yoel Kortick" userId="167978f5-7f40-4909-85d5-d4149554ad4e" providerId="ADAL" clId="{34F47364-9075-4CDA-82DA-BCE8E8E0D760}" dt="2022-04-25T12:21:50.780" v="1098" actId="478"/>
          <ac:picMkLst>
            <pc:docMk/>
            <pc:sldMk cId="1056858875" sldId="1874"/>
            <ac:picMk id="12" creationId="{170636EC-F347-4F73-A912-DE7E19C6A317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4199670268" sldId="1875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199670268" sldId="1875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24:48.974" v="1254" actId="1035"/>
          <ac:spMkLst>
            <pc:docMk/>
            <pc:sldMk cId="4199670268" sldId="1875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25:04.756" v="1316" actId="1037"/>
          <ac:spMkLst>
            <pc:docMk/>
            <pc:sldMk cId="4199670268" sldId="1875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24:58.330" v="1291" actId="1037"/>
          <ac:spMkLst>
            <pc:docMk/>
            <pc:sldMk cId="4199670268" sldId="1875"/>
            <ac:spMk id="10" creationId="{B969C38E-091E-41F4-A1A4-C0C24AE4328B}"/>
          </ac:spMkLst>
        </pc:spChg>
        <pc:picChg chg="add mod ord">
          <ac:chgData name="Yoel Kortick" userId="167978f5-7f40-4909-85d5-d4149554ad4e" providerId="ADAL" clId="{34F47364-9075-4CDA-82DA-BCE8E8E0D760}" dt="2022-04-25T12:25:07.206" v="1317" actId="208"/>
          <ac:picMkLst>
            <pc:docMk/>
            <pc:sldMk cId="4199670268" sldId="1875"/>
            <ac:picMk id="6" creationId="{E0888FAB-7A79-409E-9270-3F75A92559D5}"/>
          </ac:picMkLst>
        </pc:picChg>
        <pc:picChg chg="del">
          <ac:chgData name="Yoel Kortick" userId="167978f5-7f40-4909-85d5-d4149554ad4e" providerId="ADAL" clId="{34F47364-9075-4CDA-82DA-BCE8E8E0D760}" dt="2022-04-25T12:24:36.248" v="1242" actId="478"/>
          <ac:picMkLst>
            <pc:docMk/>
            <pc:sldMk cId="4199670268" sldId="1875"/>
            <ac:picMk id="12" creationId="{170636EC-F347-4F73-A912-DE7E19C6A317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2081940428" sldId="1876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081940428" sldId="1876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27:21.731" v="1352" actId="1038"/>
          <ac:spMkLst>
            <pc:docMk/>
            <pc:sldMk cId="2081940428" sldId="1876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27:14.335" v="1342" actId="14100"/>
          <ac:spMkLst>
            <pc:docMk/>
            <pc:sldMk cId="2081940428" sldId="1876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27:42.478" v="1364" actId="14100"/>
          <ac:spMkLst>
            <pc:docMk/>
            <pc:sldMk cId="2081940428" sldId="1876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27:33.830" v="1361" actId="14100"/>
          <ac:spMkLst>
            <pc:docMk/>
            <pc:sldMk cId="2081940428" sldId="1876"/>
            <ac:spMk id="10" creationId="{B969C38E-091E-41F4-A1A4-C0C24AE4328B}"/>
          </ac:spMkLst>
        </pc:spChg>
        <pc:picChg chg="del">
          <ac:chgData name="Yoel Kortick" userId="167978f5-7f40-4909-85d5-d4149554ad4e" providerId="ADAL" clId="{34F47364-9075-4CDA-82DA-BCE8E8E0D760}" dt="2022-04-25T12:27:02.786" v="1333" actId="478"/>
          <ac:picMkLst>
            <pc:docMk/>
            <pc:sldMk cId="2081940428" sldId="1876"/>
            <ac:picMk id="6" creationId="{D5CC4B49-C68E-43D1-85F3-DFA92088D7C6}"/>
          </ac:picMkLst>
        </pc:picChg>
        <pc:picChg chg="add mod ord">
          <ac:chgData name="Yoel Kortick" userId="167978f5-7f40-4909-85d5-d4149554ad4e" providerId="ADAL" clId="{34F47364-9075-4CDA-82DA-BCE8E8E0D760}" dt="2022-04-25T12:27:44.598" v="1365" actId="208"/>
          <ac:picMkLst>
            <pc:docMk/>
            <pc:sldMk cId="2081940428" sldId="1876"/>
            <ac:picMk id="11" creationId="{EFFD119A-B449-461D-BA0A-C75CFE5F7BA5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2837001856" sldId="187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837001856" sldId="1877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29:33.558" v="1388" actId="1076"/>
          <ac:spMkLst>
            <pc:docMk/>
            <pc:sldMk cId="2837001856" sldId="1877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29:31.074" v="1387" actId="1076"/>
          <ac:spMkLst>
            <pc:docMk/>
            <pc:sldMk cId="2837001856" sldId="1877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29:46.401" v="1406" actId="1036"/>
          <ac:spMkLst>
            <pc:docMk/>
            <pc:sldMk cId="2837001856" sldId="1877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29:40.872" v="1396" actId="1035"/>
          <ac:spMkLst>
            <pc:docMk/>
            <pc:sldMk cId="2837001856" sldId="1877"/>
            <ac:spMk id="10" creationId="{B969C38E-091E-41F4-A1A4-C0C24AE4328B}"/>
          </ac:spMkLst>
        </pc:spChg>
        <pc:picChg chg="del">
          <ac:chgData name="Yoel Kortick" userId="167978f5-7f40-4909-85d5-d4149554ad4e" providerId="ADAL" clId="{34F47364-9075-4CDA-82DA-BCE8E8E0D760}" dt="2022-04-25T12:29:22.241" v="1380" actId="478"/>
          <ac:picMkLst>
            <pc:docMk/>
            <pc:sldMk cId="2837001856" sldId="1877"/>
            <ac:picMk id="6" creationId="{E0888FAB-7A79-409E-9270-3F75A92559D5}"/>
          </ac:picMkLst>
        </pc:picChg>
        <pc:picChg chg="add mod ord">
          <ac:chgData name="Yoel Kortick" userId="167978f5-7f40-4909-85d5-d4149554ad4e" providerId="ADAL" clId="{34F47364-9075-4CDA-82DA-BCE8E8E0D760}" dt="2022-04-25T12:29:49.143" v="1407" actId="208"/>
          <ac:picMkLst>
            <pc:docMk/>
            <pc:sldMk cId="2837001856" sldId="1877"/>
            <ac:picMk id="11" creationId="{52BCB21E-DD5D-4479-8F37-7FCC02BEEE2B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2208423519" sldId="1878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208423519" sldId="1878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36:30.870" v="1587" actId="14100"/>
          <ac:spMkLst>
            <pc:docMk/>
            <pc:sldMk cId="2208423519" sldId="1878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36:26.315" v="1585" actId="14100"/>
          <ac:spMkLst>
            <pc:docMk/>
            <pc:sldMk cId="2208423519" sldId="1878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36:43.833" v="1599" actId="1036"/>
          <ac:spMkLst>
            <pc:docMk/>
            <pc:sldMk cId="2208423519" sldId="1878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36:36.782" v="1592" actId="1036"/>
          <ac:spMkLst>
            <pc:docMk/>
            <pc:sldMk cId="2208423519" sldId="1878"/>
            <ac:spMk id="10" creationId="{B969C38E-091E-41F4-A1A4-C0C24AE4328B}"/>
          </ac:spMkLst>
        </pc:spChg>
        <pc:picChg chg="add mod ord">
          <ac:chgData name="Yoel Kortick" userId="167978f5-7f40-4909-85d5-d4149554ad4e" providerId="ADAL" clId="{34F47364-9075-4CDA-82DA-BCE8E8E0D760}" dt="2022-04-25T12:36:46.415" v="1600" actId="208"/>
          <ac:picMkLst>
            <pc:docMk/>
            <pc:sldMk cId="2208423519" sldId="1878"/>
            <ac:picMk id="6" creationId="{78C6766C-5BE0-4058-A6EB-E6DC6404FA72}"/>
          </ac:picMkLst>
        </pc:picChg>
        <pc:picChg chg="del">
          <ac:chgData name="Yoel Kortick" userId="167978f5-7f40-4909-85d5-d4149554ad4e" providerId="ADAL" clId="{34F47364-9075-4CDA-82DA-BCE8E8E0D760}" dt="2022-04-25T12:36:15.860" v="1580" actId="478"/>
          <ac:picMkLst>
            <pc:docMk/>
            <pc:sldMk cId="2208423519" sldId="1878"/>
            <ac:picMk id="11" creationId="{EFFD119A-B449-461D-BA0A-C75CFE5F7BA5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3891103456" sldId="187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91103456" sldId="1879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40:49.733" v="1694" actId="1038"/>
          <ac:spMkLst>
            <pc:docMk/>
            <pc:sldMk cId="3891103456" sldId="1879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40:57.263" v="1700" actId="14100"/>
          <ac:spMkLst>
            <pc:docMk/>
            <pc:sldMk cId="3891103456" sldId="1879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41:02.025" v="1702" actId="14100"/>
          <ac:spMkLst>
            <pc:docMk/>
            <pc:sldMk cId="3891103456" sldId="1879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41:04.376" v="1703" actId="1076"/>
          <ac:spMkLst>
            <pc:docMk/>
            <pc:sldMk cId="3891103456" sldId="1879"/>
            <ac:spMk id="10" creationId="{B969C38E-091E-41F4-A1A4-C0C24AE4328B}"/>
          </ac:spMkLst>
        </pc:spChg>
        <pc:spChg chg="add mod">
          <ac:chgData name="Yoel Kortick" userId="167978f5-7f40-4909-85d5-d4149554ad4e" providerId="ADAL" clId="{34F47364-9075-4CDA-82DA-BCE8E8E0D760}" dt="2022-04-25T13:37:24.726" v="3380" actId="208"/>
          <ac:spMkLst>
            <pc:docMk/>
            <pc:sldMk cId="3891103456" sldId="1879"/>
            <ac:spMk id="16" creationId="{BBBC80E6-92FB-4639-BDC9-D467D1D229FC}"/>
          </ac:spMkLst>
        </pc:spChg>
        <pc:picChg chg="del">
          <ac:chgData name="Yoel Kortick" userId="167978f5-7f40-4909-85d5-d4149554ad4e" providerId="ADAL" clId="{34F47364-9075-4CDA-82DA-BCE8E8E0D760}" dt="2022-04-25T12:38:04.318" v="1659" actId="478"/>
          <ac:picMkLst>
            <pc:docMk/>
            <pc:sldMk cId="3891103456" sldId="1879"/>
            <ac:picMk id="6" creationId="{78C6766C-5BE0-4058-A6EB-E6DC6404FA72}"/>
          </ac:picMkLst>
        </pc:picChg>
        <pc:picChg chg="add del mod ord">
          <ac:chgData name="Yoel Kortick" userId="167978f5-7f40-4909-85d5-d4149554ad4e" providerId="ADAL" clId="{34F47364-9075-4CDA-82DA-BCE8E8E0D760}" dt="2022-04-25T12:40:38.406" v="1684" actId="478"/>
          <ac:picMkLst>
            <pc:docMk/>
            <pc:sldMk cId="3891103456" sldId="1879"/>
            <ac:picMk id="11" creationId="{78E17794-78AC-4A96-95BB-C3EC8CC09AED}"/>
          </ac:picMkLst>
        </pc:picChg>
        <pc:picChg chg="add mod ord">
          <ac:chgData name="Yoel Kortick" userId="167978f5-7f40-4909-85d5-d4149554ad4e" providerId="ADAL" clId="{34F47364-9075-4CDA-82DA-BCE8E8E0D760}" dt="2022-04-25T12:41:06.215" v="1704" actId="208"/>
          <ac:picMkLst>
            <pc:docMk/>
            <pc:sldMk cId="3891103456" sldId="1879"/>
            <ac:picMk id="13" creationId="{5BEEA51D-0346-4C12-83C4-8C5308A339E8}"/>
          </ac:picMkLst>
        </pc:picChg>
        <pc:cxnChg chg="add mod">
          <ac:chgData name="Yoel Kortick" userId="167978f5-7f40-4909-85d5-d4149554ad4e" providerId="ADAL" clId="{34F47364-9075-4CDA-82DA-BCE8E8E0D760}" dt="2022-04-25T13:37:07.360" v="3349" actId="1582"/>
          <ac:cxnSpMkLst>
            <pc:docMk/>
            <pc:sldMk cId="3891103456" sldId="1879"/>
            <ac:cxnSpMk id="15" creationId="{E99E0BF9-C7EF-4D84-A1B9-9AC49D1323C5}"/>
          </ac:cxnSpMkLst>
        </pc:cxn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1691326589" sldId="188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691326589" sldId="1880"/>
            <ac:spMk id="3" creationId="{440E2C51-CB70-4EE1-8E6B-DADCB74DEC44}"/>
          </ac:spMkLst>
        </pc:sp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4215090552" sldId="188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215090552" sldId="1881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215090552" sldId="1881"/>
            <ac:spMk id="4" creationId="{7DCC24B9-304C-43F8-A814-5ED2034E8A02}"/>
          </ac:spMkLst>
        </pc:spChg>
      </pc:sldChg>
      <pc:sldChg chg="addSp modSp add mod">
        <pc:chgData name="Yoel Kortick" userId="167978f5-7f40-4909-85d5-d4149554ad4e" providerId="ADAL" clId="{34F47364-9075-4CDA-82DA-BCE8E8E0D760}" dt="2022-04-26T03:33:57.801" v="3522"/>
        <pc:sldMkLst>
          <pc:docMk/>
          <pc:sldMk cId="3271810644" sldId="1882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271810644" sldId="1882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5T12:47:49.672" v="2216" actId="20577"/>
          <ac:spMkLst>
            <pc:docMk/>
            <pc:sldMk cId="3271810644" sldId="1882"/>
            <ac:spMk id="4" creationId="{7DCC24B9-304C-43F8-A814-5ED2034E8A02}"/>
          </ac:spMkLst>
        </pc:spChg>
        <pc:spChg chg="add">
          <ac:chgData name="Yoel Kortick" userId="167978f5-7f40-4909-85d5-d4149554ad4e" providerId="ADAL" clId="{34F47364-9075-4CDA-82DA-BCE8E8E0D760}" dt="2022-04-25T12:48:03.985" v="2225" actId="11529"/>
          <ac:spMkLst>
            <pc:docMk/>
            <pc:sldMk cId="3271810644" sldId="1882"/>
            <ac:spMk id="7" creationId="{2EB4D140-D6A4-413A-9095-921F4426F609}"/>
          </ac:spMkLst>
        </pc:spChg>
        <pc:spChg chg="add">
          <ac:chgData name="Yoel Kortick" userId="167978f5-7f40-4909-85d5-d4149554ad4e" providerId="ADAL" clId="{34F47364-9075-4CDA-82DA-BCE8E8E0D760}" dt="2022-04-25T12:48:08.745" v="2226" actId="11529"/>
          <ac:spMkLst>
            <pc:docMk/>
            <pc:sldMk cId="3271810644" sldId="1882"/>
            <ac:spMk id="8" creationId="{A578BB2E-7415-46D9-AB8B-A00C04A9AA1E}"/>
          </ac:spMkLst>
        </pc:spChg>
        <pc:spChg chg="add">
          <ac:chgData name="Yoel Kortick" userId="167978f5-7f40-4909-85d5-d4149554ad4e" providerId="ADAL" clId="{34F47364-9075-4CDA-82DA-BCE8E8E0D760}" dt="2022-04-25T12:48:13.707" v="2227" actId="11529"/>
          <ac:spMkLst>
            <pc:docMk/>
            <pc:sldMk cId="3271810644" sldId="1882"/>
            <ac:spMk id="9" creationId="{5744A236-7228-4BD1-B91C-F379DFACE3FD}"/>
          </ac:spMkLst>
        </pc:spChg>
        <pc:spChg chg="add mod">
          <ac:chgData name="Yoel Kortick" userId="167978f5-7f40-4909-85d5-d4149554ad4e" providerId="ADAL" clId="{34F47364-9075-4CDA-82DA-BCE8E8E0D760}" dt="2022-04-25T12:48:43.811" v="2287" actId="208"/>
          <ac:spMkLst>
            <pc:docMk/>
            <pc:sldMk cId="3271810644" sldId="1882"/>
            <ac:spMk id="10" creationId="{77459D4E-4BA4-4D34-8D06-33404666858B}"/>
          </ac:spMkLst>
        </pc:spChg>
        <pc:picChg chg="add mod">
          <ac:chgData name="Yoel Kortick" userId="167978f5-7f40-4909-85d5-d4149554ad4e" providerId="ADAL" clId="{34F47364-9075-4CDA-82DA-BCE8E8E0D760}" dt="2022-04-25T12:47:55.438" v="2224" actId="208"/>
          <ac:picMkLst>
            <pc:docMk/>
            <pc:sldMk cId="3271810644" sldId="1882"/>
            <ac:picMk id="6" creationId="{44A6F1DE-377D-4EA3-8DCC-E40C595C6EAE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2341500856" sldId="1883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341500856" sldId="1883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5T13:38:11.818" v="3429" actId="6549"/>
          <ac:spMkLst>
            <pc:docMk/>
            <pc:sldMk cId="2341500856" sldId="1883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50:24.071" v="2347" actId="1035"/>
          <ac:spMkLst>
            <pc:docMk/>
            <pc:sldMk cId="2341500856" sldId="1883"/>
            <ac:spMk id="7" creationId="{2EB4D140-D6A4-413A-9095-921F4426F609}"/>
          </ac:spMkLst>
        </pc:spChg>
        <pc:spChg chg="mod">
          <ac:chgData name="Yoel Kortick" userId="167978f5-7f40-4909-85d5-d4149554ad4e" providerId="ADAL" clId="{34F47364-9075-4CDA-82DA-BCE8E8E0D760}" dt="2022-04-25T12:50:49.359" v="2388" actId="1076"/>
          <ac:spMkLst>
            <pc:docMk/>
            <pc:sldMk cId="2341500856" sldId="1883"/>
            <ac:spMk id="9" creationId="{5744A236-7228-4BD1-B91C-F379DFACE3FD}"/>
          </ac:spMkLst>
        </pc:spChg>
        <pc:spChg chg="mod">
          <ac:chgData name="Yoel Kortick" userId="167978f5-7f40-4909-85d5-d4149554ad4e" providerId="ADAL" clId="{34F47364-9075-4CDA-82DA-BCE8E8E0D760}" dt="2022-04-25T12:50:52.132" v="2389" actId="33524"/>
          <ac:spMkLst>
            <pc:docMk/>
            <pc:sldMk cId="2341500856" sldId="1883"/>
            <ac:spMk id="10" creationId="{77459D4E-4BA4-4D34-8D06-33404666858B}"/>
          </ac:spMkLst>
        </pc:spChg>
        <pc:spChg chg="add">
          <ac:chgData name="Yoel Kortick" userId="167978f5-7f40-4909-85d5-d4149554ad4e" providerId="ADAL" clId="{34F47364-9075-4CDA-82DA-BCE8E8E0D760}" dt="2022-04-25T12:50:56.889" v="2390" actId="11529"/>
          <ac:spMkLst>
            <pc:docMk/>
            <pc:sldMk cId="2341500856" sldId="1883"/>
            <ac:spMk id="12" creationId="{1E82003D-FEF9-40C6-A499-D01946620037}"/>
          </ac:spMkLst>
        </pc:spChg>
        <pc:spChg chg="add mod">
          <ac:chgData name="Yoel Kortick" userId="167978f5-7f40-4909-85d5-d4149554ad4e" providerId="ADAL" clId="{34F47364-9075-4CDA-82DA-BCE8E8E0D760}" dt="2022-04-25T12:54:00.666" v="2428"/>
          <ac:spMkLst>
            <pc:docMk/>
            <pc:sldMk cId="2341500856" sldId="1883"/>
            <ac:spMk id="15" creationId="{4BB4F5B8-AA78-4435-8CB2-8D3C43C78D7B}"/>
          </ac:spMkLst>
        </pc:spChg>
        <pc:picChg chg="del">
          <ac:chgData name="Yoel Kortick" userId="167978f5-7f40-4909-85d5-d4149554ad4e" providerId="ADAL" clId="{34F47364-9075-4CDA-82DA-BCE8E8E0D760}" dt="2022-04-25T12:50:10.107" v="2327" actId="478"/>
          <ac:picMkLst>
            <pc:docMk/>
            <pc:sldMk cId="2341500856" sldId="1883"/>
            <ac:picMk id="6" creationId="{44A6F1DE-377D-4EA3-8DCC-E40C595C6EAE}"/>
          </ac:picMkLst>
        </pc:picChg>
        <pc:picChg chg="add mod ord">
          <ac:chgData name="Yoel Kortick" userId="167978f5-7f40-4909-85d5-d4149554ad4e" providerId="ADAL" clId="{34F47364-9075-4CDA-82DA-BCE8E8E0D760}" dt="2022-04-25T12:51:19.019" v="2395" actId="208"/>
          <ac:picMkLst>
            <pc:docMk/>
            <pc:sldMk cId="2341500856" sldId="1883"/>
            <ac:picMk id="11" creationId="{C9244B4D-6E08-48E7-8467-F7E91C4D2042}"/>
          </ac:picMkLst>
        </pc:picChg>
        <pc:cxnChg chg="add mod">
          <ac:chgData name="Yoel Kortick" userId="167978f5-7f40-4909-85d5-d4149554ad4e" providerId="ADAL" clId="{34F47364-9075-4CDA-82DA-BCE8E8E0D760}" dt="2022-04-25T12:51:14.743" v="2394"/>
          <ac:cxnSpMkLst>
            <pc:docMk/>
            <pc:sldMk cId="2341500856" sldId="1883"/>
            <ac:cxnSpMk id="14" creationId="{61AC8741-439C-4F3F-B3B0-9220055166C1}"/>
          </ac:cxnSpMkLst>
        </pc:cxnChg>
        <pc:cxnChg chg="add mod">
          <ac:chgData name="Yoel Kortick" userId="167978f5-7f40-4909-85d5-d4149554ad4e" providerId="ADAL" clId="{34F47364-9075-4CDA-82DA-BCE8E8E0D760}" dt="2022-04-25T12:51:30.671" v="2396" actId="571"/>
          <ac:cxnSpMkLst>
            <pc:docMk/>
            <pc:sldMk cId="2341500856" sldId="1883"/>
            <ac:cxnSpMk id="16" creationId="{1D55D33B-CEDE-4088-B0D9-E7C6A064F96C}"/>
          </ac:cxnSpMkLst>
        </pc:cxn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1716107575" sldId="188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716107575" sldId="1884"/>
            <ac:spMk id="3" creationId="{440E2C51-CB70-4EE1-8E6B-DADCB74DEC44}"/>
          </ac:spMkLst>
        </pc:sp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525854946" sldId="1885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525854946" sldId="1885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525854946" sldId="1885"/>
            <ac:spMk id="4" creationId="{7DCC24B9-304C-43F8-A814-5ED2034E8A02}"/>
          </ac:spMkLst>
        </pc:spChg>
      </pc:sldChg>
      <pc:sldChg chg="addSp modSp add mod">
        <pc:chgData name="Yoel Kortick" userId="167978f5-7f40-4909-85d5-d4149554ad4e" providerId="ADAL" clId="{34F47364-9075-4CDA-82DA-BCE8E8E0D760}" dt="2022-04-26T03:33:57.801" v="3522"/>
        <pc:sldMkLst>
          <pc:docMk/>
          <pc:sldMk cId="4096898183" sldId="1886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096898183" sldId="1886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096898183" sldId="1886"/>
            <ac:spMk id="4" creationId="{7DCC24B9-304C-43F8-A814-5ED2034E8A02}"/>
          </ac:spMkLst>
        </pc:spChg>
        <pc:spChg chg="add mod">
          <ac:chgData name="Yoel Kortick" userId="167978f5-7f40-4909-85d5-d4149554ad4e" providerId="ADAL" clId="{34F47364-9075-4CDA-82DA-BCE8E8E0D760}" dt="2022-04-26T03:33:57.801" v="3522"/>
          <ac:spMkLst>
            <pc:docMk/>
            <pc:sldMk cId="4096898183" sldId="1886"/>
            <ac:spMk id="7" creationId="{4AED1616-6B1E-48ED-96D2-4BC343FBD8C3}"/>
          </ac:spMkLst>
        </pc:spChg>
        <pc:picChg chg="add mod">
          <ac:chgData name="Yoel Kortick" userId="167978f5-7f40-4909-85d5-d4149554ad4e" providerId="ADAL" clId="{34F47364-9075-4CDA-82DA-BCE8E8E0D760}" dt="2022-04-25T13:14:14.942" v="2979" actId="208"/>
          <ac:picMkLst>
            <pc:docMk/>
            <pc:sldMk cId="4096898183" sldId="1886"/>
            <ac:picMk id="6" creationId="{DEA75FE3-0686-4A49-99FB-2C73C98C0122}"/>
          </ac:picMkLst>
        </pc:picChg>
        <pc:cxnChg chg="add mod">
          <ac:chgData name="Yoel Kortick" userId="167978f5-7f40-4909-85d5-d4149554ad4e" providerId="ADAL" clId="{34F47364-9075-4CDA-82DA-BCE8E8E0D760}" dt="2022-04-25T13:15:26.497" v="3100" actId="1582"/>
          <ac:cxnSpMkLst>
            <pc:docMk/>
            <pc:sldMk cId="4096898183" sldId="1886"/>
            <ac:cxnSpMk id="9" creationId="{F6E9C967-BFB9-4909-BBED-B8B5295C0E4D}"/>
          </ac:cxnSpMkLst>
        </pc:cxn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314190747" sldId="188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14190747" sldId="1887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14190747" sldId="1887"/>
            <ac:spMk id="4" creationId="{7DCC24B9-304C-43F8-A814-5ED2034E8A02}"/>
          </ac:spMkLst>
        </pc:spChg>
        <pc:spChg chg="del">
          <ac:chgData name="Yoel Kortick" userId="167978f5-7f40-4909-85d5-d4149554ad4e" providerId="ADAL" clId="{34F47364-9075-4CDA-82DA-BCE8E8E0D760}" dt="2022-04-25T13:16:48.060" v="3217" actId="478"/>
          <ac:spMkLst>
            <pc:docMk/>
            <pc:sldMk cId="314190747" sldId="1887"/>
            <ac:spMk id="7" creationId="{4AED1616-6B1E-48ED-96D2-4BC343FBD8C3}"/>
          </ac:spMkLst>
        </pc:spChg>
        <pc:spChg chg="add del">
          <ac:chgData name="Yoel Kortick" userId="167978f5-7f40-4909-85d5-d4149554ad4e" providerId="ADAL" clId="{34F47364-9075-4CDA-82DA-BCE8E8E0D760}" dt="2022-04-25T13:16:52.328" v="3219" actId="478"/>
          <ac:spMkLst>
            <pc:docMk/>
            <pc:sldMk cId="314190747" sldId="1887"/>
            <ac:spMk id="10" creationId="{3849C089-4A33-4F6E-8FBF-F4243A2F6B57}"/>
          </ac:spMkLst>
        </pc:spChg>
        <pc:spChg chg="add">
          <ac:chgData name="Yoel Kortick" userId="167978f5-7f40-4909-85d5-d4149554ad4e" providerId="ADAL" clId="{34F47364-9075-4CDA-82DA-BCE8E8E0D760}" dt="2022-04-25T13:16:57.623" v="3220" actId="11529"/>
          <ac:spMkLst>
            <pc:docMk/>
            <pc:sldMk cId="314190747" sldId="1887"/>
            <ac:spMk id="11" creationId="{458BB0DD-6395-4C2B-9B1C-C736A16C0F06}"/>
          </ac:spMkLst>
        </pc:spChg>
        <pc:spChg chg="add mod">
          <ac:chgData name="Yoel Kortick" userId="167978f5-7f40-4909-85d5-d4149554ad4e" providerId="ADAL" clId="{34F47364-9075-4CDA-82DA-BCE8E8E0D760}" dt="2022-04-25T13:39:01.080" v="3433" actId="1035"/>
          <ac:spMkLst>
            <pc:docMk/>
            <pc:sldMk cId="314190747" sldId="1887"/>
            <ac:spMk id="12" creationId="{2A4BE33F-EB34-4773-8809-14BD6DA90EB4}"/>
          </ac:spMkLst>
        </pc:spChg>
        <pc:picChg chg="del">
          <ac:chgData name="Yoel Kortick" userId="167978f5-7f40-4909-85d5-d4149554ad4e" providerId="ADAL" clId="{34F47364-9075-4CDA-82DA-BCE8E8E0D760}" dt="2022-04-25T13:16:32.178" v="3210" actId="478"/>
          <ac:picMkLst>
            <pc:docMk/>
            <pc:sldMk cId="314190747" sldId="1887"/>
            <ac:picMk id="6" creationId="{DEA75FE3-0686-4A49-99FB-2C73C98C0122}"/>
          </ac:picMkLst>
        </pc:picChg>
        <pc:picChg chg="add mod ord">
          <ac:chgData name="Yoel Kortick" userId="167978f5-7f40-4909-85d5-d4149554ad4e" providerId="ADAL" clId="{34F47364-9075-4CDA-82DA-BCE8E8E0D760}" dt="2022-04-25T13:16:40.761" v="3214" actId="167"/>
          <ac:picMkLst>
            <pc:docMk/>
            <pc:sldMk cId="314190747" sldId="1887"/>
            <ac:picMk id="8" creationId="{8CF280B1-822C-4EBE-B787-377D99D89223}"/>
          </ac:picMkLst>
        </pc:picChg>
        <pc:cxnChg chg="del mod">
          <ac:chgData name="Yoel Kortick" userId="167978f5-7f40-4909-85d5-d4149554ad4e" providerId="ADAL" clId="{34F47364-9075-4CDA-82DA-BCE8E8E0D760}" dt="2022-04-25T13:16:46.920" v="3216" actId="478"/>
          <ac:cxnSpMkLst>
            <pc:docMk/>
            <pc:sldMk cId="314190747" sldId="1887"/>
            <ac:cxnSpMk id="9" creationId="{F6E9C967-BFB9-4909-BBED-B8B5295C0E4D}"/>
          </ac:cxnSpMkLst>
        </pc:cxn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3821876423" sldId="1888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21876423" sldId="1888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21876423" sldId="1888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21876423" sldId="1888"/>
            <ac:spMk id="7" creationId="{4AED1616-6B1E-48ED-96D2-4BC343FBD8C3}"/>
          </ac:spMkLst>
        </pc:spChg>
        <pc:picChg chg="del">
          <ac:chgData name="Yoel Kortick" userId="167978f5-7f40-4909-85d5-d4149554ad4e" providerId="ADAL" clId="{34F47364-9075-4CDA-82DA-BCE8E8E0D760}" dt="2022-04-25T13:24:20.448" v="3232" actId="478"/>
          <ac:picMkLst>
            <pc:docMk/>
            <pc:sldMk cId="3821876423" sldId="1888"/>
            <ac:picMk id="6" creationId="{DEA75FE3-0686-4A49-99FB-2C73C98C0122}"/>
          </ac:picMkLst>
        </pc:picChg>
        <pc:picChg chg="add del mod ord">
          <ac:chgData name="Yoel Kortick" userId="167978f5-7f40-4909-85d5-d4149554ad4e" providerId="ADAL" clId="{34F47364-9075-4CDA-82DA-BCE8E8E0D760}" dt="2022-04-25T13:33:09.013" v="3314" actId="478"/>
          <ac:picMkLst>
            <pc:docMk/>
            <pc:sldMk cId="3821876423" sldId="1888"/>
            <ac:picMk id="8" creationId="{8A960853-C4B4-4920-BBFD-56ECE866B125}"/>
          </ac:picMkLst>
        </pc:picChg>
        <pc:picChg chg="add mod ord">
          <ac:chgData name="Yoel Kortick" userId="167978f5-7f40-4909-85d5-d4149554ad4e" providerId="ADAL" clId="{34F47364-9075-4CDA-82DA-BCE8E8E0D760}" dt="2022-04-25T13:33:17.796" v="3323" actId="208"/>
          <ac:picMkLst>
            <pc:docMk/>
            <pc:sldMk cId="3821876423" sldId="1888"/>
            <ac:picMk id="11" creationId="{760A9655-81E2-4ED6-8A07-7944CAC3AB7C}"/>
          </ac:picMkLst>
        </pc:picChg>
        <pc:cxnChg chg="mod">
          <ac:chgData name="Yoel Kortick" userId="167978f5-7f40-4909-85d5-d4149554ad4e" providerId="ADAL" clId="{34F47364-9075-4CDA-82DA-BCE8E8E0D760}" dt="2022-04-25T13:25:17.728" v="3270" actId="1076"/>
          <ac:cxnSpMkLst>
            <pc:docMk/>
            <pc:sldMk cId="3821876423" sldId="1888"/>
            <ac:cxnSpMk id="9" creationId="{F6E9C967-BFB9-4909-BBED-B8B5295C0E4D}"/>
          </ac:cxnSpMkLst>
        </pc:cxn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4004678344" sldId="188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004678344" sldId="1889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004678344" sldId="1889"/>
            <ac:spMk id="4" creationId="{7DCC24B9-304C-43F8-A814-5ED2034E8A02}"/>
          </ac:spMkLst>
        </pc:spChg>
        <pc:spChg chg="add mod">
          <ac:chgData name="Yoel Kortick" userId="167978f5-7f40-4909-85d5-d4149554ad4e" providerId="ADAL" clId="{34F47364-9075-4CDA-82DA-BCE8E8E0D760}" dt="2022-04-25T13:39:09.928" v="3436" actId="14100"/>
          <ac:spMkLst>
            <pc:docMk/>
            <pc:sldMk cId="4004678344" sldId="1889"/>
            <ac:spMk id="9" creationId="{031D84F9-50ED-4C7D-85BF-5C0B0CFB151A}"/>
          </ac:spMkLst>
        </pc:spChg>
        <pc:spChg chg="mod">
          <ac:chgData name="Yoel Kortick" userId="167978f5-7f40-4909-85d5-d4149554ad4e" providerId="ADAL" clId="{34F47364-9075-4CDA-82DA-BCE8E8E0D760}" dt="2022-04-25T13:33:50.739" v="3333" actId="1076"/>
          <ac:spMkLst>
            <pc:docMk/>
            <pc:sldMk cId="4004678344" sldId="1889"/>
            <ac:spMk id="11" creationId="{458BB0DD-6395-4C2B-9B1C-C736A16C0F06}"/>
          </ac:spMkLst>
        </pc:spChg>
        <pc:picChg chg="add mod ord">
          <ac:chgData name="Yoel Kortick" userId="167978f5-7f40-4909-85d5-d4149554ad4e" providerId="ADAL" clId="{34F47364-9075-4CDA-82DA-BCE8E8E0D760}" dt="2022-04-25T13:33:52.659" v="3334" actId="208"/>
          <ac:picMkLst>
            <pc:docMk/>
            <pc:sldMk cId="4004678344" sldId="1889"/>
            <ac:picMk id="6" creationId="{FEF31991-F5CB-4476-AFE6-84ACC1067524}"/>
          </ac:picMkLst>
        </pc:picChg>
        <pc:picChg chg="del">
          <ac:chgData name="Yoel Kortick" userId="167978f5-7f40-4909-85d5-d4149554ad4e" providerId="ADAL" clId="{34F47364-9075-4CDA-82DA-BCE8E8E0D760}" dt="2022-04-25T13:26:08.960" v="3313" actId="478"/>
          <ac:picMkLst>
            <pc:docMk/>
            <pc:sldMk cId="4004678344" sldId="1889"/>
            <ac:picMk id="8" creationId="{8CF280B1-822C-4EBE-B787-377D99D89223}"/>
          </ac:picMkLst>
        </pc:pic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941151735" sldId="189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941151735" sldId="1890"/>
            <ac:spMk id="4" creationId="{7DCC24B9-304C-43F8-A814-5ED2034E8A02}"/>
          </ac:spMkLst>
        </pc:spChg>
      </pc:sldChg>
    </pc:docChg>
  </pc:docChgLst>
  <pc:docChgLst>
    <pc:chgData name="Yoel Kortick" userId="167978f5-7f40-4909-85d5-d4149554ad4e" providerId="ADAL" clId="{178FB2EF-1354-4F26-B2E6-B31A8395313E}"/>
    <pc:docChg chg="undo custSel addSld delSld modSld">
      <pc:chgData name="Yoel Kortick" userId="167978f5-7f40-4909-85d5-d4149554ad4e" providerId="ADAL" clId="{178FB2EF-1354-4F26-B2E6-B31A8395313E}" dt="2022-11-01T15:02:41.308" v="6557"/>
      <pc:docMkLst>
        <pc:docMk/>
      </pc:docMkLst>
      <pc:sldChg chg="modSp mod">
        <pc:chgData name="Yoel Kortick" userId="167978f5-7f40-4909-85d5-d4149554ad4e" providerId="ADAL" clId="{178FB2EF-1354-4F26-B2E6-B31A8395313E}" dt="2022-11-01T14:53:30.277" v="6392"/>
        <pc:sldMkLst>
          <pc:docMk/>
          <pc:sldMk cId="3267142644" sldId="1724"/>
        </pc:sldMkLst>
        <pc:spChg chg="mod">
          <ac:chgData name="Yoel Kortick" userId="167978f5-7f40-4909-85d5-d4149554ad4e" providerId="ADAL" clId="{178FB2EF-1354-4F26-B2E6-B31A8395313E}" dt="2022-11-01T14:53:30.277" v="6392"/>
          <ac:spMkLst>
            <pc:docMk/>
            <pc:sldMk cId="3267142644" sldId="1724"/>
            <ac:spMk id="63" creationId="{2818E309-CE24-45E0-8F37-EFD6121F7540}"/>
          </ac:spMkLst>
        </pc:spChg>
      </pc:sldChg>
      <pc:sldChg chg="modSp mod">
        <pc:chgData name="Yoel Kortick" userId="167978f5-7f40-4909-85d5-d4149554ad4e" providerId="ADAL" clId="{178FB2EF-1354-4F26-B2E6-B31A8395313E}" dt="2022-11-01T09:12:34.435" v="399" actId="6549"/>
        <pc:sldMkLst>
          <pc:docMk/>
          <pc:sldMk cId="78585819" sldId="1778"/>
        </pc:sldMkLst>
        <pc:spChg chg="mod">
          <ac:chgData name="Yoel Kortick" userId="167978f5-7f40-4909-85d5-d4149554ad4e" providerId="ADAL" clId="{178FB2EF-1354-4F26-B2E6-B31A8395313E}" dt="2022-11-01T09:12:34.435" v="399" actId="6549"/>
          <ac:spMkLst>
            <pc:docMk/>
            <pc:sldMk cId="78585819" sldId="1778"/>
            <ac:spMk id="5" creationId="{FF8C144D-8324-4169-A0CD-3C427B16D1BA}"/>
          </ac:spMkLst>
        </pc:spChg>
      </pc:sldChg>
      <pc:sldChg chg="addSp delSp modSp mod">
        <pc:chgData name="Yoel Kortick" userId="167978f5-7f40-4909-85d5-d4149554ad4e" providerId="ADAL" clId="{178FB2EF-1354-4F26-B2E6-B31A8395313E}" dt="2022-11-01T14:56:22.569" v="6470" actId="20577"/>
        <pc:sldMkLst>
          <pc:docMk/>
          <pc:sldMk cId="3464459227" sldId="1781"/>
        </pc:sldMkLst>
        <pc:spChg chg="mod">
          <ac:chgData name="Yoel Kortick" userId="167978f5-7f40-4909-85d5-d4149554ad4e" providerId="ADAL" clId="{178FB2EF-1354-4F26-B2E6-B31A8395313E}" dt="2022-11-01T09:35:04.050" v="1441" actId="20577"/>
          <ac:spMkLst>
            <pc:docMk/>
            <pc:sldMk cId="3464459227" sldId="1781"/>
            <ac:spMk id="3" creationId="{294BC29B-83C8-416D-9BA2-59380269EFCE}"/>
          </ac:spMkLst>
        </pc:spChg>
        <pc:spChg chg="del">
          <ac:chgData name="Yoel Kortick" userId="167978f5-7f40-4909-85d5-d4149554ad4e" providerId="ADAL" clId="{178FB2EF-1354-4F26-B2E6-B31A8395313E}" dt="2022-11-01T09:24:43.465" v="1196" actId="478"/>
          <ac:spMkLst>
            <pc:docMk/>
            <pc:sldMk cId="3464459227" sldId="1781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09:24:43.465" v="1196" actId="478"/>
          <ac:spMkLst>
            <pc:docMk/>
            <pc:sldMk cId="3464459227" sldId="1781"/>
            <ac:spMk id="5" creationId="{11583AB7-372D-40FB-BFDD-5BFFAB086FF2}"/>
          </ac:spMkLst>
        </pc:spChg>
        <pc:spChg chg="add mod">
          <ac:chgData name="Yoel Kortick" userId="167978f5-7f40-4909-85d5-d4149554ad4e" providerId="ADAL" clId="{178FB2EF-1354-4F26-B2E6-B31A8395313E}" dt="2022-11-01T14:56:22.569" v="6470" actId="20577"/>
          <ac:spMkLst>
            <pc:docMk/>
            <pc:sldMk cId="3464459227" sldId="1781"/>
            <ac:spMk id="7" creationId="{C719FE3D-6F1D-0666-806B-88ECF7D6CACD}"/>
          </ac:spMkLst>
        </pc:spChg>
        <pc:spChg chg="del">
          <ac:chgData name="Yoel Kortick" userId="167978f5-7f40-4909-85d5-d4149554ad4e" providerId="ADAL" clId="{178FB2EF-1354-4F26-B2E6-B31A8395313E}" dt="2022-11-01T09:24:43.465" v="1196" actId="478"/>
          <ac:spMkLst>
            <pc:docMk/>
            <pc:sldMk cId="3464459227" sldId="1781"/>
            <ac:spMk id="16" creationId="{DC8BD525-DC34-40A7-9026-A8829B45CA70}"/>
          </ac:spMkLst>
        </pc:spChg>
        <pc:spChg chg="del">
          <ac:chgData name="Yoel Kortick" userId="167978f5-7f40-4909-85d5-d4149554ad4e" providerId="ADAL" clId="{178FB2EF-1354-4F26-B2E6-B31A8395313E}" dt="2022-11-01T09:24:43.465" v="1196" actId="478"/>
          <ac:spMkLst>
            <pc:docMk/>
            <pc:sldMk cId="3464459227" sldId="1781"/>
            <ac:spMk id="17" creationId="{76732786-67A5-4DB9-BC5C-1883828E50F6}"/>
          </ac:spMkLst>
        </pc:spChg>
        <pc:spChg chg="del">
          <ac:chgData name="Yoel Kortick" userId="167978f5-7f40-4909-85d5-d4149554ad4e" providerId="ADAL" clId="{178FB2EF-1354-4F26-B2E6-B31A8395313E}" dt="2022-11-01T09:24:43.465" v="1196" actId="478"/>
          <ac:spMkLst>
            <pc:docMk/>
            <pc:sldMk cId="3464459227" sldId="1781"/>
            <ac:spMk id="18" creationId="{0A9383A2-6818-4B2E-AD37-3774CCB072F4}"/>
          </ac:spMkLst>
        </pc:spChg>
        <pc:picChg chg="del">
          <ac:chgData name="Yoel Kortick" userId="167978f5-7f40-4909-85d5-d4149554ad4e" providerId="ADAL" clId="{178FB2EF-1354-4F26-B2E6-B31A8395313E}" dt="2022-11-01T09:24:43.465" v="1196" actId="478"/>
          <ac:picMkLst>
            <pc:docMk/>
            <pc:sldMk cId="3464459227" sldId="1781"/>
            <ac:picMk id="13" creationId="{56CBADC5-FDFB-4CC7-9260-D0E197FE52A3}"/>
          </ac:picMkLst>
        </pc:picChg>
        <pc:picChg chg="del">
          <ac:chgData name="Yoel Kortick" userId="167978f5-7f40-4909-85d5-d4149554ad4e" providerId="ADAL" clId="{178FB2EF-1354-4F26-B2E6-B31A8395313E}" dt="2022-11-01T09:24:43.465" v="1196" actId="478"/>
          <ac:picMkLst>
            <pc:docMk/>
            <pc:sldMk cId="3464459227" sldId="1781"/>
            <ac:picMk id="15" creationId="{05CE60EA-2F4C-4340-A42F-4AFAEFD49700}"/>
          </ac:picMkLst>
        </pc:picChg>
      </pc:sldChg>
      <pc:sldChg chg="modSp">
        <pc:chgData name="Yoel Kortick" userId="167978f5-7f40-4909-85d5-d4149554ad4e" providerId="ADAL" clId="{178FB2EF-1354-4F26-B2E6-B31A8395313E}" dt="2022-11-01T09:24:32.881" v="1195"/>
        <pc:sldMkLst>
          <pc:docMk/>
          <pc:sldMk cId="3301537159" sldId="1783"/>
        </pc:sldMkLst>
        <pc:spChg chg="mod">
          <ac:chgData name="Yoel Kortick" userId="167978f5-7f40-4909-85d5-d4149554ad4e" providerId="ADAL" clId="{178FB2EF-1354-4F26-B2E6-B31A8395313E}" dt="2022-11-01T09:24:32.881" v="1195"/>
          <ac:spMkLst>
            <pc:docMk/>
            <pc:sldMk cId="3301537159" sldId="1783"/>
            <ac:spMk id="3" creationId="{440E2C51-CB70-4EE1-8E6B-DADCB74DEC44}"/>
          </ac:spMkLst>
        </pc:spChg>
      </pc:sldChg>
      <pc:sldChg chg="addSp modSp mod">
        <pc:chgData name="Yoel Kortick" userId="167978f5-7f40-4909-85d5-d4149554ad4e" providerId="ADAL" clId="{178FB2EF-1354-4F26-B2E6-B31A8395313E}" dt="2022-11-01T15:02:41.308" v="6557"/>
        <pc:sldMkLst>
          <pc:docMk/>
          <pc:sldMk cId="3462012858" sldId="1789"/>
        </pc:sldMkLst>
        <pc:spChg chg="mod">
          <ac:chgData name="Yoel Kortick" userId="167978f5-7f40-4909-85d5-d4149554ad4e" providerId="ADAL" clId="{178FB2EF-1354-4F26-B2E6-B31A8395313E}" dt="2022-11-01T11:48:36.604" v="1923" actId="255"/>
          <ac:spMkLst>
            <pc:docMk/>
            <pc:sldMk cId="3462012858" sldId="1789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462012858" sldId="1789"/>
            <ac:spMk id="4" creationId="{7DCC24B9-304C-43F8-A814-5ED2034E8A02}"/>
          </ac:spMkLst>
        </pc:spChg>
        <pc:spChg chg="add">
          <ac:chgData name="Yoel Kortick" userId="167978f5-7f40-4909-85d5-d4149554ad4e" providerId="ADAL" clId="{178FB2EF-1354-4F26-B2E6-B31A8395313E}" dt="2022-11-01T12:35:42.931" v="2086" actId="11529"/>
          <ac:spMkLst>
            <pc:docMk/>
            <pc:sldMk cId="3462012858" sldId="1789"/>
            <ac:spMk id="7" creationId="{517DB454-3832-6A51-CD7F-002C90B5166D}"/>
          </ac:spMkLst>
        </pc:spChg>
        <pc:picChg chg="add mod">
          <ac:chgData name="Yoel Kortick" userId="167978f5-7f40-4909-85d5-d4149554ad4e" providerId="ADAL" clId="{178FB2EF-1354-4F26-B2E6-B31A8395313E}" dt="2022-11-01T12:35:30.145" v="2085" actId="208"/>
          <ac:picMkLst>
            <pc:docMk/>
            <pc:sldMk cId="3462012858" sldId="1789"/>
            <ac:picMk id="6" creationId="{29847AAC-916A-4426-A597-B8270FED221C}"/>
          </ac:picMkLst>
        </pc:picChg>
      </pc:sldChg>
      <pc:sldChg chg="modSp del">
        <pc:chgData name="Yoel Kortick" userId="167978f5-7f40-4909-85d5-d4149554ad4e" providerId="ADAL" clId="{178FB2EF-1354-4F26-B2E6-B31A8395313E}" dt="2022-11-01T12:35:54.301" v="2087" actId="47"/>
        <pc:sldMkLst>
          <pc:docMk/>
          <pc:sldMk cId="348753102" sldId="1794"/>
        </pc:sldMkLst>
        <pc:spChg chg="mod">
          <ac:chgData name="Yoel Kortick" userId="167978f5-7f40-4909-85d5-d4149554ad4e" providerId="ADAL" clId="{178FB2EF-1354-4F26-B2E6-B31A8395313E}" dt="2022-11-01T11:47:57.720" v="1912"/>
          <ac:spMkLst>
            <pc:docMk/>
            <pc:sldMk cId="348753102" sldId="1794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57:31.212" v="2818" actId="47"/>
        <pc:sldMkLst>
          <pc:docMk/>
          <pc:sldMk cId="1831282036" sldId="1795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1831282036" sldId="1795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35:55.031" v="2088" actId="47"/>
        <pc:sldMkLst>
          <pc:docMk/>
          <pc:sldMk cId="2096872156" sldId="1796"/>
        </pc:sldMkLst>
        <pc:spChg chg="mod">
          <ac:chgData name="Yoel Kortick" userId="167978f5-7f40-4909-85d5-d4149554ad4e" providerId="ADAL" clId="{178FB2EF-1354-4F26-B2E6-B31A8395313E}" dt="2022-11-01T11:47:57.720" v="1912"/>
          <ac:spMkLst>
            <pc:docMk/>
            <pc:sldMk cId="2096872156" sldId="1796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4:36:14.482" v="5755" actId="47"/>
        <pc:sldMkLst>
          <pc:docMk/>
          <pc:sldMk cId="1654462320" sldId="1797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1654462320" sldId="1797"/>
            <ac:spMk id="3" creationId="{294BC29B-83C8-416D-9BA2-59380269EFCE}"/>
          </ac:spMkLst>
        </pc:spChg>
      </pc:sldChg>
      <pc:sldChg chg="addSp modSp mod">
        <pc:chgData name="Yoel Kortick" userId="167978f5-7f40-4909-85d5-d4149554ad4e" providerId="ADAL" clId="{178FB2EF-1354-4F26-B2E6-B31A8395313E}" dt="2022-11-01T15:02:41.308" v="6557"/>
        <pc:sldMkLst>
          <pc:docMk/>
          <pc:sldMk cId="3916235656" sldId="1798"/>
        </pc:sldMkLst>
        <pc:spChg chg="mod">
          <ac:chgData name="Yoel Kortick" userId="167978f5-7f40-4909-85d5-d4149554ad4e" providerId="ADAL" clId="{178FB2EF-1354-4F26-B2E6-B31A8395313E}" dt="2022-11-01T14:53:30.277" v="6392"/>
          <ac:spMkLst>
            <pc:docMk/>
            <pc:sldMk cId="3916235656" sldId="1798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916235656" sldId="1798"/>
            <ac:spMk id="4" creationId="{7DCC24B9-304C-43F8-A814-5ED2034E8A02}"/>
          </ac:spMkLst>
        </pc:spChg>
        <pc:spChg chg="add">
          <ac:chgData name="Yoel Kortick" userId="167978f5-7f40-4909-85d5-d4149554ad4e" providerId="ADAL" clId="{178FB2EF-1354-4F26-B2E6-B31A8395313E}" dt="2022-11-01T14:40:18.016" v="5789" actId="11529"/>
          <ac:spMkLst>
            <pc:docMk/>
            <pc:sldMk cId="3916235656" sldId="1798"/>
            <ac:spMk id="7" creationId="{29832441-6E40-E33D-6784-6C6E11B20E18}"/>
          </ac:spMkLst>
        </pc:spChg>
        <pc:picChg chg="add mod">
          <ac:chgData name="Yoel Kortick" userId="167978f5-7f40-4909-85d5-d4149554ad4e" providerId="ADAL" clId="{178FB2EF-1354-4F26-B2E6-B31A8395313E}" dt="2022-11-01T14:40:09.303" v="5788" actId="208"/>
          <ac:picMkLst>
            <pc:docMk/>
            <pc:sldMk cId="3916235656" sldId="1798"/>
            <ac:picMk id="6" creationId="{EF14D011-733C-F86D-6252-E31E8EAA4932}"/>
          </ac:picMkLst>
        </pc:picChg>
      </pc:sldChg>
      <pc:sldChg chg="modSp del">
        <pc:chgData name="Yoel Kortick" userId="167978f5-7f40-4909-85d5-d4149554ad4e" providerId="ADAL" clId="{178FB2EF-1354-4F26-B2E6-B31A8395313E}" dt="2022-11-01T14:36:11.334" v="5752" actId="47"/>
        <pc:sldMkLst>
          <pc:docMk/>
          <pc:sldMk cId="1791345703" sldId="1799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1791345703" sldId="1799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4:36:12.131" v="5753" actId="47"/>
        <pc:sldMkLst>
          <pc:docMk/>
          <pc:sldMk cId="3791923419" sldId="1800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3791923419" sldId="1800"/>
            <ac:spMk id="3" creationId="{294BC29B-83C8-416D-9BA2-59380269EFCE}"/>
          </ac:spMkLst>
        </pc:spChg>
      </pc:sldChg>
      <pc:sldChg chg="addSp modSp mod">
        <pc:chgData name="Yoel Kortick" userId="167978f5-7f40-4909-85d5-d4149554ad4e" providerId="ADAL" clId="{178FB2EF-1354-4F26-B2E6-B31A8395313E}" dt="2022-11-01T15:02:41.308" v="6557"/>
        <pc:sldMkLst>
          <pc:docMk/>
          <pc:sldMk cId="2430071762" sldId="1801"/>
        </pc:sldMkLst>
        <pc:spChg chg="mod">
          <ac:chgData name="Yoel Kortick" userId="167978f5-7f40-4909-85d5-d4149554ad4e" providerId="ADAL" clId="{178FB2EF-1354-4F26-B2E6-B31A8395313E}" dt="2022-11-01T14:53:30.277" v="6392"/>
          <ac:spMkLst>
            <pc:docMk/>
            <pc:sldMk cId="2430071762" sldId="1801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2430071762" sldId="1801"/>
            <ac:spMk id="4" creationId="{7DCC24B9-304C-43F8-A814-5ED2034E8A02}"/>
          </ac:spMkLst>
        </pc:spChg>
        <pc:picChg chg="add mod">
          <ac:chgData name="Yoel Kortick" userId="167978f5-7f40-4909-85d5-d4149554ad4e" providerId="ADAL" clId="{178FB2EF-1354-4F26-B2E6-B31A8395313E}" dt="2022-11-01T14:48:52.203" v="6195" actId="1037"/>
          <ac:picMkLst>
            <pc:docMk/>
            <pc:sldMk cId="2430071762" sldId="1801"/>
            <ac:picMk id="6" creationId="{DBA2828B-066F-A81E-CBDC-FF4BAFF2779E}"/>
          </ac:picMkLst>
        </pc:picChg>
        <pc:picChg chg="add mod">
          <ac:chgData name="Yoel Kortick" userId="167978f5-7f40-4909-85d5-d4149554ad4e" providerId="ADAL" clId="{178FB2EF-1354-4F26-B2E6-B31A8395313E}" dt="2022-11-01T14:48:58.842" v="6198" actId="208"/>
          <ac:picMkLst>
            <pc:docMk/>
            <pc:sldMk cId="2430071762" sldId="1801"/>
            <ac:picMk id="8" creationId="{9AFA2C9D-80E4-4E6E-B3DA-D955648154C4}"/>
          </ac:picMkLst>
        </pc:picChg>
      </pc:sldChg>
      <pc:sldChg chg="modSp del">
        <pc:chgData name="Yoel Kortick" userId="167978f5-7f40-4909-85d5-d4149554ad4e" providerId="ADAL" clId="{178FB2EF-1354-4F26-B2E6-B31A8395313E}" dt="2022-11-01T14:36:12.889" v="5754" actId="47"/>
        <pc:sldMkLst>
          <pc:docMk/>
          <pc:sldMk cId="2236378066" sldId="1802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2236378066" sldId="1802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4:52:55.370" v="6387" actId="47"/>
        <pc:sldMkLst>
          <pc:docMk/>
          <pc:sldMk cId="1520563577" sldId="1803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1520563577" sldId="1803"/>
            <ac:spMk id="3" creationId="{294BC29B-83C8-416D-9BA2-59380269EFCE}"/>
          </ac:spMkLst>
        </pc:spChg>
      </pc:sldChg>
      <pc:sldChg chg="modSp mod">
        <pc:chgData name="Yoel Kortick" userId="167978f5-7f40-4909-85d5-d4149554ad4e" providerId="ADAL" clId="{178FB2EF-1354-4F26-B2E6-B31A8395313E}" dt="2022-11-01T15:02:41.308" v="6557"/>
        <pc:sldMkLst>
          <pc:docMk/>
          <pc:sldMk cId="1386931180" sldId="1804"/>
        </pc:sldMkLst>
        <pc:spChg chg="mod">
          <ac:chgData name="Yoel Kortick" userId="167978f5-7f40-4909-85d5-d4149554ad4e" providerId="ADAL" clId="{178FB2EF-1354-4F26-B2E6-B31A8395313E}" dt="2022-11-01T12:57:27.735" v="2816" actId="14100"/>
          <ac:spMkLst>
            <pc:docMk/>
            <pc:sldMk cId="1386931180" sldId="1804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1386931180" sldId="1804"/>
            <ac:spMk id="4" creationId="{7DCC24B9-304C-43F8-A814-5ED2034E8A02}"/>
          </ac:spMkLst>
        </pc:spChg>
      </pc:sldChg>
      <pc:sldChg chg="modSp del">
        <pc:chgData name="Yoel Kortick" userId="167978f5-7f40-4909-85d5-d4149554ad4e" providerId="ADAL" clId="{178FB2EF-1354-4F26-B2E6-B31A8395313E}" dt="2022-11-01T12:57:30.716" v="2817" actId="47"/>
        <pc:sldMkLst>
          <pc:docMk/>
          <pc:sldMk cId="184972328" sldId="1805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184972328" sldId="1805"/>
            <ac:spMk id="3" creationId="{294BC29B-83C8-416D-9BA2-59380269EFCE}"/>
          </ac:spMkLst>
        </pc:spChg>
      </pc:sldChg>
      <pc:sldChg chg="modSp mod">
        <pc:chgData name="Yoel Kortick" userId="167978f5-7f40-4909-85d5-d4149554ad4e" providerId="ADAL" clId="{178FB2EF-1354-4F26-B2E6-B31A8395313E}" dt="2022-11-01T15:02:41.308" v="6557"/>
        <pc:sldMkLst>
          <pc:docMk/>
          <pc:sldMk cId="733181792" sldId="1806"/>
        </pc:sldMkLst>
        <pc:spChg chg="mod">
          <ac:chgData name="Yoel Kortick" userId="167978f5-7f40-4909-85d5-d4149554ad4e" providerId="ADAL" clId="{178FB2EF-1354-4F26-B2E6-B31A8395313E}" dt="2022-11-01T14:53:30.277" v="6392"/>
          <ac:spMkLst>
            <pc:docMk/>
            <pc:sldMk cId="733181792" sldId="1806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733181792" sldId="1806"/>
            <ac:spMk id="4" creationId="{7DCC24B9-304C-43F8-A814-5ED2034E8A02}"/>
          </ac:spMkLst>
        </pc:spChg>
      </pc:sldChg>
      <pc:sldChg chg="modSp del">
        <pc:chgData name="Yoel Kortick" userId="167978f5-7f40-4909-85d5-d4149554ad4e" providerId="ADAL" clId="{178FB2EF-1354-4F26-B2E6-B31A8395313E}" dt="2022-11-01T12:57:31.760" v="2819" actId="47"/>
        <pc:sldMkLst>
          <pc:docMk/>
          <pc:sldMk cId="2061930647" sldId="1807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2061930647" sldId="1807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57:32.343" v="2820" actId="47"/>
        <pc:sldMkLst>
          <pc:docMk/>
          <pc:sldMk cId="207965941" sldId="1808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207965941" sldId="1808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57:32.835" v="2821" actId="47"/>
        <pc:sldMkLst>
          <pc:docMk/>
          <pc:sldMk cId="2075968655" sldId="1809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2075968655" sldId="1809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57:33.342" v="2822" actId="47"/>
        <pc:sldMkLst>
          <pc:docMk/>
          <pc:sldMk cId="2440798860" sldId="1810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2440798860" sldId="1810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57:33.796" v="2823" actId="47"/>
        <pc:sldMkLst>
          <pc:docMk/>
          <pc:sldMk cId="2009730223" sldId="1811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2009730223" sldId="1811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57:34.262" v="2824" actId="47"/>
        <pc:sldMkLst>
          <pc:docMk/>
          <pc:sldMk cId="836073120" sldId="1812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836073120" sldId="1812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57:34.742" v="2825" actId="47"/>
        <pc:sldMkLst>
          <pc:docMk/>
          <pc:sldMk cId="3435525357" sldId="1813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3435525357" sldId="1813"/>
            <ac:spMk id="3" creationId="{294BC29B-83C8-416D-9BA2-59380269EFCE}"/>
          </ac:spMkLst>
        </pc:spChg>
      </pc:sldChg>
      <pc:sldChg chg="modSp mod">
        <pc:chgData name="Yoel Kortick" userId="167978f5-7f40-4909-85d5-d4149554ad4e" providerId="ADAL" clId="{178FB2EF-1354-4F26-B2E6-B31A8395313E}" dt="2022-11-01T11:48:13.214" v="1919" actId="1038"/>
        <pc:sldMkLst>
          <pc:docMk/>
          <pc:sldMk cId="4127428022" sldId="1814"/>
        </pc:sldMkLst>
        <pc:spChg chg="mod">
          <ac:chgData name="Yoel Kortick" userId="167978f5-7f40-4909-85d5-d4149554ad4e" providerId="ADAL" clId="{178FB2EF-1354-4F26-B2E6-B31A8395313E}" dt="2022-11-01T11:48:13.214" v="1919" actId="1038"/>
          <ac:spMkLst>
            <pc:docMk/>
            <pc:sldMk cId="4127428022" sldId="1814"/>
            <ac:spMk id="3" creationId="{440E2C51-CB70-4EE1-8E6B-DADCB74DEC44}"/>
          </ac:spMkLst>
        </pc:spChg>
      </pc:sldChg>
      <pc:sldChg chg="modSp mod">
        <pc:chgData name="Yoel Kortick" userId="167978f5-7f40-4909-85d5-d4149554ad4e" providerId="ADAL" clId="{178FB2EF-1354-4F26-B2E6-B31A8395313E}" dt="2022-11-01T12:57:04.206" v="2811" actId="255"/>
        <pc:sldMkLst>
          <pc:docMk/>
          <pc:sldMk cId="1137073004" sldId="1815"/>
        </pc:sldMkLst>
        <pc:spChg chg="mod">
          <ac:chgData name="Yoel Kortick" userId="167978f5-7f40-4909-85d5-d4149554ad4e" providerId="ADAL" clId="{178FB2EF-1354-4F26-B2E6-B31A8395313E}" dt="2022-11-01T12:57:04.206" v="2811" actId="255"/>
          <ac:spMkLst>
            <pc:docMk/>
            <pc:sldMk cId="1137073004" sldId="1815"/>
            <ac:spMk id="3" creationId="{440E2C51-CB70-4EE1-8E6B-DADCB74DEC44}"/>
          </ac:spMkLst>
        </pc:spChg>
      </pc:sldChg>
      <pc:sldChg chg="modSp mod">
        <pc:chgData name="Yoel Kortick" userId="167978f5-7f40-4909-85d5-d4149554ad4e" providerId="ADAL" clId="{178FB2EF-1354-4F26-B2E6-B31A8395313E}" dt="2022-11-01T14:53:30.277" v="6392"/>
        <pc:sldMkLst>
          <pc:docMk/>
          <pc:sldMk cId="1530422630" sldId="1816"/>
        </pc:sldMkLst>
        <pc:spChg chg="mod">
          <ac:chgData name="Yoel Kortick" userId="167978f5-7f40-4909-85d5-d4149554ad4e" providerId="ADAL" clId="{178FB2EF-1354-4F26-B2E6-B31A8395313E}" dt="2022-11-01T14:53:30.277" v="6392"/>
          <ac:spMkLst>
            <pc:docMk/>
            <pc:sldMk cId="1530422630" sldId="1816"/>
            <ac:spMk id="3" creationId="{440E2C51-CB70-4EE1-8E6B-DADCB74DEC44}"/>
          </ac:spMkLst>
        </pc:spChg>
      </pc:sldChg>
      <pc:sldChg chg="modSp del">
        <pc:chgData name="Yoel Kortick" userId="167978f5-7f40-4909-85d5-d4149554ad4e" providerId="ADAL" clId="{178FB2EF-1354-4F26-B2E6-B31A8395313E}" dt="2022-11-01T12:35:55.721" v="2089" actId="47"/>
        <pc:sldMkLst>
          <pc:docMk/>
          <pc:sldMk cId="1413614633" sldId="1817"/>
        </pc:sldMkLst>
        <pc:spChg chg="mod">
          <ac:chgData name="Yoel Kortick" userId="167978f5-7f40-4909-85d5-d4149554ad4e" providerId="ADAL" clId="{178FB2EF-1354-4F26-B2E6-B31A8395313E}" dt="2022-11-01T11:47:57.720" v="1912"/>
          <ac:spMkLst>
            <pc:docMk/>
            <pc:sldMk cId="1413614633" sldId="1817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35:56.299" v="2090" actId="47"/>
        <pc:sldMkLst>
          <pc:docMk/>
          <pc:sldMk cId="1288514244" sldId="1818"/>
        </pc:sldMkLst>
        <pc:spChg chg="mod">
          <ac:chgData name="Yoel Kortick" userId="167978f5-7f40-4909-85d5-d4149554ad4e" providerId="ADAL" clId="{178FB2EF-1354-4F26-B2E6-B31A8395313E}" dt="2022-11-01T11:47:57.720" v="1912"/>
          <ac:spMkLst>
            <pc:docMk/>
            <pc:sldMk cId="1288514244" sldId="1818"/>
            <ac:spMk id="3" creationId="{294BC29B-83C8-416D-9BA2-59380269EFCE}"/>
          </ac:spMkLst>
        </pc:spChg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974604518" sldId="181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416664122" sldId="1820"/>
        </pc:sldMkLst>
      </pc:sldChg>
      <pc:sldChg chg="addSp delSp modSp mod">
        <pc:chgData name="Yoel Kortick" userId="167978f5-7f40-4909-85d5-d4149554ad4e" providerId="ADAL" clId="{178FB2EF-1354-4F26-B2E6-B31A8395313E}" dt="2022-11-01T15:02:41.308" v="6557"/>
        <pc:sldMkLst>
          <pc:docMk/>
          <pc:sldMk cId="902360515" sldId="1821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902360515" sldId="1821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902360515" sldId="1821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14:36:19.923" v="5757" actId="478"/>
          <ac:spMkLst>
            <pc:docMk/>
            <pc:sldMk cId="902360515" sldId="1821"/>
            <ac:spMk id="7" creationId="{ED658904-6448-436D-9CFB-C937FFF17D2D}"/>
          </ac:spMkLst>
        </pc:spChg>
        <pc:spChg chg="add mod">
          <ac:chgData name="Yoel Kortick" userId="167978f5-7f40-4909-85d5-d4149554ad4e" providerId="ADAL" clId="{178FB2EF-1354-4F26-B2E6-B31A8395313E}" dt="2022-11-01T14:38:17.380" v="5780" actId="1035"/>
          <ac:spMkLst>
            <pc:docMk/>
            <pc:sldMk cId="902360515" sldId="1821"/>
            <ac:spMk id="11" creationId="{CAD68CB4-0403-29A8-1CBC-5B96CC21B5F0}"/>
          </ac:spMkLst>
        </pc:spChg>
        <pc:spChg chg="add mod">
          <ac:chgData name="Yoel Kortick" userId="167978f5-7f40-4909-85d5-d4149554ad4e" providerId="ADAL" clId="{178FB2EF-1354-4F26-B2E6-B31A8395313E}" dt="2022-11-01T14:38:17.380" v="5780" actId="1035"/>
          <ac:spMkLst>
            <pc:docMk/>
            <pc:sldMk cId="902360515" sldId="1821"/>
            <ac:spMk id="12" creationId="{A82D49A6-F28B-3466-677D-70A6A448A9DC}"/>
          </ac:spMkLst>
        </pc:spChg>
        <pc:picChg chg="del">
          <ac:chgData name="Yoel Kortick" userId="167978f5-7f40-4909-85d5-d4149554ad4e" providerId="ADAL" clId="{178FB2EF-1354-4F26-B2E6-B31A8395313E}" dt="2022-11-01T14:36:17.117" v="5756" actId="478"/>
          <ac:picMkLst>
            <pc:docMk/>
            <pc:sldMk cId="902360515" sldId="1821"/>
            <ac:picMk id="6" creationId="{6DA27E39-4D3B-43A4-B368-2335391BEC83}"/>
          </ac:picMkLst>
        </pc:picChg>
        <pc:picChg chg="add mod">
          <ac:chgData name="Yoel Kortick" userId="167978f5-7f40-4909-85d5-d4149554ad4e" providerId="ADAL" clId="{178FB2EF-1354-4F26-B2E6-B31A8395313E}" dt="2022-11-01T14:38:17.380" v="5780" actId="1035"/>
          <ac:picMkLst>
            <pc:docMk/>
            <pc:sldMk cId="902360515" sldId="1821"/>
            <ac:picMk id="8" creationId="{9BA6FB27-9368-79CB-ED38-EAC6F2CF40AF}"/>
          </ac:picMkLst>
        </pc:picChg>
        <pc:cxnChg chg="del">
          <ac:chgData name="Yoel Kortick" userId="167978f5-7f40-4909-85d5-d4149554ad4e" providerId="ADAL" clId="{178FB2EF-1354-4F26-B2E6-B31A8395313E}" dt="2022-11-01T14:36:19.923" v="5757" actId="478"/>
          <ac:cxnSpMkLst>
            <pc:docMk/>
            <pc:sldMk cId="902360515" sldId="1821"/>
            <ac:cxnSpMk id="9" creationId="{BC70F170-E19A-4462-923A-165FAC6F22EC}"/>
          </ac:cxnSpMkLst>
        </pc:cxnChg>
        <pc:cxnChg chg="del">
          <ac:chgData name="Yoel Kortick" userId="167978f5-7f40-4909-85d5-d4149554ad4e" providerId="ADAL" clId="{178FB2EF-1354-4F26-B2E6-B31A8395313E}" dt="2022-11-01T14:36:19.923" v="5757" actId="478"/>
          <ac:cxnSpMkLst>
            <pc:docMk/>
            <pc:sldMk cId="902360515" sldId="1821"/>
            <ac:cxnSpMk id="10" creationId="{519BA323-241C-49B7-A2EE-FBE5BB971E10}"/>
          </ac:cxnSpMkLst>
        </pc:cxnChg>
      </pc:sldChg>
      <pc:sldChg chg="addSp delSp modSp mod">
        <pc:chgData name="Yoel Kortick" userId="167978f5-7f40-4909-85d5-d4149554ad4e" providerId="ADAL" clId="{178FB2EF-1354-4F26-B2E6-B31A8395313E}" dt="2022-11-01T14:41:57.160" v="5829" actId="208"/>
        <pc:sldMkLst>
          <pc:docMk/>
          <pc:sldMk cId="4294294520" sldId="1822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4294294520" sldId="1822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4:41:45.062" v="5823" actId="1076"/>
          <ac:spMkLst>
            <pc:docMk/>
            <pc:sldMk cId="4294294520" sldId="1822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14:41:48.977" v="5824" actId="478"/>
          <ac:spMkLst>
            <pc:docMk/>
            <pc:sldMk cId="4294294520" sldId="1822"/>
            <ac:spMk id="7" creationId="{ED658904-6448-436D-9CFB-C937FFF17D2D}"/>
          </ac:spMkLst>
        </pc:spChg>
        <pc:spChg chg="del">
          <ac:chgData name="Yoel Kortick" userId="167978f5-7f40-4909-85d5-d4149554ad4e" providerId="ADAL" clId="{178FB2EF-1354-4F26-B2E6-B31A8395313E}" dt="2022-11-01T14:41:48.977" v="5824" actId="478"/>
          <ac:spMkLst>
            <pc:docMk/>
            <pc:sldMk cId="4294294520" sldId="1822"/>
            <ac:spMk id="16" creationId="{9F3BCFE3-6E6B-43A1-9A95-11DD96695507}"/>
          </ac:spMkLst>
        </pc:spChg>
        <pc:picChg chg="add mod">
          <ac:chgData name="Yoel Kortick" userId="167978f5-7f40-4909-85d5-d4149554ad4e" providerId="ADAL" clId="{178FB2EF-1354-4F26-B2E6-B31A8395313E}" dt="2022-11-01T14:41:57.160" v="5829" actId="208"/>
          <ac:picMkLst>
            <pc:docMk/>
            <pc:sldMk cId="4294294520" sldId="1822"/>
            <ac:picMk id="6" creationId="{F5BF60C4-B5E4-8B30-9141-BD64E8E79C5F}"/>
          </ac:picMkLst>
        </pc:picChg>
        <pc:picChg chg="del">
          <ac:chgData name="Yoel Kortick" userId="167978f5-7f40-4909-85d5-d4149554ad4e" providerId="ADAL" clId="{178FB2EF-1354-4F26-B2E6-B31A8395313E}" dt="2022-11-01T14:41:42.027" v="5821" actId="478"/>
          <ac:picMkLst>
            <pc:docMk/>
            <pc:sldMk cId="4294294520" sldId="1822"/>
            <ac:picMk id="8" creationId="{74C03C35-5487-45D5-8BF1-17806D0E4888}"/>
          </ac:picMkLst>
        </pc:picChg>
        <pc:cxnChg chg="del">
          <ac:chgData name="Yoel Kortick" userId="167978f5-7f40-4909-85d5-d4149554ad4e" providerId="ADAL" clId="{178FB2EF-1354-4F26-B2E6-B31A8395313E}" dt="2022-11-01T14:41:48.977" v="5824" actId="478"/>
          <ac:cxnSpMkLst>
            <pc:docMk/>
            <pc:sldMk cId="4294294520" sldId="1822"/>
            <ac:cxnSpMk id="9" creationId="{BC70F170-E19A-4462-923A-165FAC6F22EC}"/>
          </ac:cxnSpMkLst>
        </pc:cxnChg>
        <pc:cxnChg chg="del mod">
          <ac:chgData name="Yoel Kortick" userId="167978f5-7f40-4909-85d5-d4149554ad4e" providerId="ADAL" clId="{178FB2EF-1354-4F26-B2E6-B31A8395313E}" dt="2022-11-01T14:41:48.977" v="5824" actId="478"/>
          <ac:cxnSpMkLst>
            <pc:docMk/>
            <pc:sldMk cId="4294294520" sldId="1822"/>
            <ac:cxnSpMk id="10" creationId="{519BA323-241C-49B7-A2EE-FBE5BB971E10}"/>
          </ac:cxnSpMkLst>
        </pc:cxnChg>
        <pc:cxnChg chg="del">
          <ac:chgData name="Yoel Kortick" userId="167978f5-7f40-4909-85d5-d4149554ad4e" providerId="ADAL" clId="{178FB2EF-1354-4F26-B2E6-B31A8395313E}" dt="2022-11-01T14:41:48.977" v="5824" actId="478"/>
          <ac:cxnSpMkLst>
            <pc:docMk/>
            <pc:sldMk cId="4294294520" sldId="1822"/>
            <ac:cxnSpMk id="14" creationId="{A85A2276-FA84-4C09-8681-E29480C3B672}"/>
          </ac:cxnSpMkLst>
        </pc:cxnChg>
        <pc:cxnChg chg="del">
          <ac:chgData name="Yoel Kortick" userId="167978f5-7f40-4909-85d5-d4149554ad4e" providerId="ADAL" clId="{178FB2EF-1354-4F26-B2E6-B31A8395313E}" dt="2022-11-01T14:41:51.050" v="5825" actId="478"/>
          <ac:cxnSpMkLst>
            <pc:docMk/>
            <pc:sldMk cId="4294294520" sldId="1822"/>
            <ac:cxnSpMk id="17" creationId="{DC59B9F2-7C41-4FC2-83C3-4DC0DA519FC4}"/>
          </ac:cxnSpMkLst>
        </pc:cxnChg>
      </pc:sldChg>
      <pc:sldChg chg="addSp delSp modSp mod">
        <pc:chgData name="Yoel Kortick" userId="167978f5-7f40-4909-85d5-d4149554ad4e" providerId="ADAL" clId="{178FB2EF-1354-4F26-B2E6-B31A8395313E}" dt="2022-11-01T15:02:41.308" v="6557"/>
        <pc:sldMkLst>
          <pc:docMk/>
          <pc:sldMk cId="3671544587" sldId="1823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3671544587" sldId="1823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671544587" sldId="1823"/>
            <ac:spMk id="4" creationId="{7DCC24B9-304C-43F8-A814-5ED2034E8A02}"/>
          </ac:spMkLst>
        </pc:spChg>
        <pc:spChg chg="mod">
          <ac:chgData name="Yoel Kortick" userId="167978f5-7f40-4909-85d5-d4149554ad4e" providerId="ADAL" clId="{178FB2EF-1354-4F26-B2E6-B31A8395313E}" dt="2022-11-01T14:44:13.655" v="5966" actId="1036"/>
          <ac:spMkLst>
            <pc:docMk/>
            <pc:sldMk cId="3671544587" sldId="1823"/>
            <ac:spMk id="11" creationId="{07415AF0-F89B-4AE1-B5DF-785628B4C373}"/>
          </ac:spMkLst>
        </pc:spChg>
        <pc:picChg chg="del">
          <ac:chgData name="Yoel Kortick" userId="167978f5-7f40-4909-85d5-d4149554ad4e" providerId="ADAL" clId="{178FB2EF-1354-4F26-B2E6-B31A8395313E}" dt="2022-11-01T14:43:01.891" v="5923" actId="478"/>
          <ac:picMkLst>
            <pc:docMk/>
            <pc:sldMk cId="3671544587" sldId="1823"/>
            <ac:picMk id="6" creationId="{8256944E-2AF5-47CF-B673-E3397BD9752B}"/>
          </ac:picMkLst>
        </pc:picChg>
        <pc:picChg chg="add mod ord">
          <ac:chgData name="Yoel Kortick" userId="167978f5-7f40-4909-85d5-d4149554ad4e" providerId="ADAL" clId="{178FB2EF-1354-4F26-B2E6-B31A8395313E}" dt="2022-11-01T14:44:16.566" v="5967" actId="208"/>
          <ac:picMkLst>
            <pc:docMk/>
            <pc:sldMk cId="3671544587" sldId="1823"/>
            <ac:picMk id="7" creationId="{C083A7D3-2203-1468-5EFB-790801AE8B8A}"/>
          </ac:picMkLst>
        </pc:picChg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292560101" sldId="1824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613273222" sldId="1825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644716933" sldId="1826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51766448" sldId="1827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971394272" sldId="1828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69098604" sldId="182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965933123" sldId="1830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470925593" sldId="1831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081716224" sldId="1832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66958839" sldId="1833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469355705" sldId="1834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922429631" sldId="1835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256882004" sldId="1836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153907914" sldId="1837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823716755" sldId="1838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73992385" sldId="183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753978330" sldId="1840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831534746" sldId="1841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557402126" sldId="1842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4174204504" sldId="1843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618909910" sldId="1844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561975505" sldId="1845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051153005" sldId="1846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828964789" sldId="1847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51167500" sldId="1848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869815203" sldId="184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820281080" sldId="1850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468611087" sldId="1851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673185461" sldId="1852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036296480" sldId="1853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152729505" sldId="1854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057687849" sldId="1855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785622028" sldId="1856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376005521" sldId="1857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597979259" sldId="185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883581504" sldId="1860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188787755" sldId="1861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950468758" sldId="1862"/>
        </pc:sldMkLst>
      </pc:sldChg>
      <pc:sldChg chg="modSp mod">
        <pc:chgData name="Yoel Kortick" userId="167978f5-7f40-4909-85d5-d4149554ad4e" providerId="ADAL" clId="{178FB2EF-1354-4F26-B2E6-B31A8395313E}" dt="2022-11-01T14:54:18.733" v="6454" actId="20577"/>
        <pc:sldMkLst>
          <pc:docMk/>
          <pc:sldMk cId="90699077" sldId="1864"/>
        </pc:sldMkLst>
        <pc:spChg chg="mod">
          <ac:chgData name="Yoel Kortick" userId="167978f5-7f40-4909-85d5-d4149554ad4e" providerId="ADAL" clId="{178FB2EF-1354-4F26-B2E6-B31A8395313E}" dt="2022-11-01T14:54:18.733" v="6454" actId="20577"/>
          <ac:spMkLst>
            <pc:docMk/>
            <pc:sldMk cId="90699077" sldId="1864"/>
            <ac:spMk id="4" creationId="{7DCC24B9-304C-43F8-A814-5ED2034E8A02}"/>
          </ac:spMkLst>
        </pc:spChg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043267013" sldId="1865"/>
        </pc:sldMkLst>
      </pc:sldChg>
      <pc:sldChg chg="modSp del">
        <pc:chgData name="Yoel Kortick" userId="167978f5-7f40-4909-85d5-d4149554ad4e" providerId="ADAL" clId="{178FB2EF-1354-4F26-B2E6-B31A8395313E}" dt="2022-11-01T14:52:55.370" v="6387" actId="47"/>
        <pc:sldMkLst>
          <pc:docMk/>
          <pc:sldMk cId="3887764786" sldId="1866"/>
        </pc:sldMkLst>
        <pc:spChg chg="mod">
          <ac:chgData name="Yoel Kortick" userId="167978f5-7f40-4909-85d5-d4149554ad4e" providerId="ADAL" clId="{178FB2EF-1354-4F26-B2E6-B31A8395313E}" dt="2022-11-01T09:24:32.881" v="1195"/>
          <ac:spMkLst>
            <pc:docMk/>
            <pc:sldMk cId="3887764786" sldId="1866"/>
            <ac:spMk id="4" creationId="{7DCC24B9-304C-43F8-A814-5ED2034E8A02}"/>
          </ac:spMkLst>
        </pc:spChg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155270721" sldId="1867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738076826" sldId="1868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716651105" sldId="186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941937089" sldId="1870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797063499" sldId="1871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4132132167" sldId="1872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738121166" sldId="1873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056858875" sldId="1874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4199670268" sldId="1875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081940428" sldId="1876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837001856" sldId="1877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208423519" sldId="1878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891103456" sldId="187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691326589" sldId="1880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4215090552" sldId="1881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271810644" sldId="1882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341500856" sldId="1883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716107575" sldId="1884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525854946" sldId="1885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4096898183" sldId="1886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14190747" sldId="1887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821876423" sldId="1888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4004678344" sldId="188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941151735" sldId="1890"/>
        </pc:sldMkLst>
      </pc:sldChg>
      <pc:sldChg chg="addSp delSp modSp add del mod">
        <pc:chgData name="Yoel Kortick" userId="167978f5-7f40-4909-85d5-d4149554ad4e" providerId="ADAL" clId="{178FB2EF-1354-4F26-B2E6-B31A8395313E}" dt="2022-11-01T09:23:56.892" v="1192" actId="2696"/>
        <pc:sldMkLst>
          <pc:docMk/>
          <pc:sldMk cId="2543228610" sldId="1891"/>
        </pc:sldMkLst>
        <pc:spChg chg="mod">
          <ac:chgData name="Yoel Kortick" userId="167978f5-7f40-4909-85d5-d4149554ad4e" providerId="ADAL" clId="{178FB2EF-1354-4F26-B2E6-B31A8395313E}" dt="2022-11-01T09:17:34.834" v="679" actId="15"/>
          <ac:spMkLst>
            <pc:docMk/>
            <pc:sldMk cId="2543228610" sldId="1891"/>
            <ac:spMk id="4" creationId="{7DCC24B9-304C-43F8-A814-5ED2034E8A02}"/>
          </ac:spMkLst>
        </pc:spChg>
        <pc:graphicFrameChg chg="add del mod">
          <ac:chgData name="Yoel Kortick" userId="167978f5-7f40-4909-85d5-d4149554ad4e" providerId="ADAL" clId="{178FB2EF-1354-4F26-B2E6-B31A8395313E}" dt="2022-11-01T09:14:04.121" v="542"/>
          <ac:graphicFrameMkLst>
            <pc:docMk/>
            <pc:sldMk cId="2543228610" sldId="1891"/>
            <ac:graphicFrameMk id="5" creationId="{56D8C3AD-0F6B-DFDE-68FB-AB9F03D5E926}"/>
          </ac:graphicFrameMkLst>
        </pc:graphicFrameChg>
        <pc:graphicFrameChg chg="add del mod">
          <ac:chgData name="Yoel Kortick" userId="167978f5-7f40-4909-85d5-d4149554ad4e" providerId="ADAL" clId="{178FB2EF-1354-4F26-B2E6-B31A8395313E}" dt="2022-11-01T09:16:41.520" v="645"/>
          <ac:graphicFrameMkLst>
            <pc:docMk/>
            <pc:sldMk cId="2543228610" sldId="1891"/>
            <ac:graphicFrameMk id="6" creationId="{616B886E-9300-3BFA-8593-2AB63AD822F3}"/>
          </ac:graphicFrameMkLst>
        </pc:graphicFrameChg>
      </pc:sldChg>
      <pc:sldChg chg="modSp add mod">
        <pc:chgData name="Yoel Kortick" userId="167978f5-7f40-4909-85d5-d4149554ad4e" providerId="ADAL" clId="{178FB2EF-1354-4F26-B2E6-B31A8395313E}" dt="2022-11-01T15:02:41.308" v="6557"/>
        <pc:sldMkLst>
          <pc:docMk/>
          <pc:sldMk cId="2921489432" sldId="1892"/>
        </pc:sldMkLst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2921489432" sldId="1892"/>
            <ac:spMk id="4" creationId="{7DCC24B9-304C-43F8-A814-5ED2034E8A02}"/>
          </ac:spMkLst>
        </pc:spChg>
      </pc:sldChg>
      <pc:sldChg chg="modSp add mod">
        <pc:chgData name="Yoel Kortick" userId="167978f5-7f40-4909-85d5-d4149554ad4e" providerId="ADAL" clId="{178FB2EF-1354-4F26-B2E6-B31A8395313E}" dt="2022-11-01T15:02:41.308" v="6557"/>
        <pc:sldMkLst>
          <pc:docMk/>
          <pc:sldMk cId="2918291401" sldId="1893"/>
        </pc:sldMkLst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2918291401" sldId="1893"/>
            <ac:spMk id="4" creationId="{7DCC24B9-304C-43F8-A814-5ED2034E8A02}"/>
          </ac:spMkLst>
        </pc:spChg>
      </pc:sldChg>
      <pc:sldChg chg="addSp delSp modSp add mod">
        <pc:chgData name="Yoel Kortick" userId="167978f5-7f40-4909-85d5-d4149554ad4e" providerId="ADAL" clId="{178FB2EF-1354-4F26-B2E6-B31A8395313E}" dt="2022-11-01T12:28:10.516" v="1963" actId="1035"/>
        <pc:sldMkLst>
          <pc:docMk/>
          <pc:sldMk cId="2340838306" sldId="1894"/>
        </pc:sldMkLst>
        <pc:spChg chg="add del mod">
          <ac:chgData name="Yoel Kortick" userId="167978f5-7f40-4909-85d5-d4149554ad4e" providerId="ADAL" clId="{178FB2EF-1354-4F26-B2E6-B31A8395313E}" dt="2022-11-01T09:35:39.183" v="1461" actId="478"/>
          <ac:spMkLst>
            <pc:docMk/>
            <pc:sldMk cId="2340838306" sldId="1894"/>
            <ac:spMk id="5" creationId="{316B3D6D-3AF4-806B-11BD-9A45FACA546B}"/>
          </ac:spMkLst>
        </pc:spChg>
        <pc:spChg chg="del">
          <ac:chgData name="Yoel Kortick" userId="167978f5-7f40-4909-85d5-d4149554ad4e" providerId="ADAL" clId="{178FB2EF-1354-4F26-B2E6-B31A8395313E}" dt="2022-11-01T09:35:37.898" v="1460" actId="478"/>
          <ac:spMkLst>
            <pc:docMk/>
            <pc:sldMk cId="2340838306" sldId="1894"/>
            <ac:spMk id="7" creationId="{C719FE3D-6F1D-0666-806B-88ECF7D6CACD}"/>
          </ac:spMkLst>
        </pc:spChg>
        <pc:spChg chg="add mod">
          <ac:chgData name="Yoel Kortick" userId="167978f5-7f40-4909-85d5-d4149554ad4e" providerId="ADAL" clId="{178FB2EF-1354-4F26-B2E6-B31A8395313E}" dt="2022-11-01T12:27:31.296" v="1946" actId="1036"/>
          <ac:spMkLst>
            <pc:docMk/>
            <pc:sldMk cId="2340838306" sldId="1894"/>
            <ac:spMk id="9" creationId="{3A9C4415-6DBC-E959-AD6E-57BD044FB734}"/>
          </ac:spMkLst>
        </pc:spChg>
        <pc:spChg chg="add mod">
          <ac:chgData name="Yoel Kortick" userId="167978f5-7f40-4909-85d5-d4149554ad4e" providerId="ADAL" clId="{178FB2EF-1354-4F26-B2E6-B31A8395313E}" dt="2022-11-01T09:38:21.179" v="1518"/>
          <ac:spMkLst>
            <pc:docMk/>
            <pc:sldMk cId="2340838306" sldId="1894"/>
            <ac:spMk id="12" creationId="{F2093456-BDB1-AD17-1289-D8CC52480D5B}"/>
          </ac:spMkLst>
        </pc:spChg>
        <pc:spChg chg="add mod">
          <ac:chgData name="Yoel Kortick" userId="167978f5-7f40-4909-85d5-d4149554ad4e" providerId="ADAL" clId="{178FB2EF-1354-4F26-B2E6-B31A8395313E}" dt="2022-11-01T12:28:10.516" v="1963" actId="1035"/>
          <ac:spMkLst>
            <pc:docMk/>
            <pc:sldMk cId="2340838306" sldId="1894"/>
            <ac:spMk id="16" creationId="{DA74E88F-56B0-73C3-2C99-75006A1408F4}"/>
          </ac:spMkLst>
        </pc:spChg>
        <pc:spChg chg="add del mod">
          <ac:chgData name="Yoel Kortick" userId="167978f5-7f40-4909-85d5-d4149554ad4e" providerId="ADAL" clId="{178FB2EF-1354-4F26-B2E6-B31A8395313E}" dt="2022-11-01T09:39:04.216" v="1528" actId="478"/>
          <ac:spMkLst>
            <pc:docMk/>
            <pc:sldMk cId="2340838306" sldId="1894"/>
            <ac:spMk id="17" creationId="{39E5DA19-3EB1-CEF2-A1AC-EFDB1E3D2A96}"/>
          </ac:spMkLst>
        </pc:spChg>
        <pc:spChg chg="add mod">
          <ac:chgData name="Yoel Kortick" userId="167978f5-7f40-4909-85d5-d4149554ad4e" providerId="ADAL" clId="{178FB2EF-1354-4F26-B2E6-B31A8395313E}" dt="2022-11-01T12:28:10.516" v="1963" actId="1035"/>
          <ac:spMkLst>
            <pc:docMk/>
            <pc:sldMk cId="2340838306" sldId="1894"/>
            <ac:spMk id="18" creationId="{6A2C8FAB-86C5-77BD-38CA-15FE4A474AD3}"/>
          </ac:spMkLst>
        </pc:spChg>
        <pc:spChg chg="add mod">
          <ac:chgData name="Yoel Kortick" userId="167978f5-7f40-4909-85d5-d4149554ad4e" providerId="ADAL" clId="{178FB2EF-1354-4F26-B2E6-B31A8395313E}" dt="2022-11-01T12:28:10.516" v="1963" actId="1035"/>
          <ac:spMkLst>
            <pc:docMk/>
            <pc:sldMk cId="2340838306" sldId="1894"/>
            <ac:spMk id="19" creationId="{7572863B-7AE0-77CF-9840-65A44AF8FE62}"/>
          </ac:spMkLst>
        </pc:spChg>
        <pc:picChg chg="add del mod">
          <ac:chgData name="Yoel Kortick" userId="167978f5-7f40-4909-85d5-d4149554ad4e" providerId="ADAL" clId="{178FB2EF-1354-4F26-B2E6-B31A8395313E}" dt="2022-11-01T12:27:20.205" v="1939" actId="478"/>
          <ac:picMkLst>
            <pc:docMk/>
            <pc:sldMk cId="2340838306" sldId="1894"/>
            <ac:picMk id="8" creationId="{608096AF-74CB-6774-9A22-07623D5A15F0}"/>
          </ac:picMkLst>
        </pc:picChg>
        <pc:picChg chg="add ord">
          <ac:chgData name="Yoel Kortick" userId="167978f5-7f40-4909-85d5-d4149554ad4e" providerId="ADAL" clId="{178FB2EF-1354-4F26-B2E6-B31A8395313E}" dt="2022-11-01T12:27:25.969" v="1941" actId="167"/>
          <ac:picMkLst>
            <pc:docMk/>
            <pc:sldMk cId="2340838306" sldId="1894"/>
            <ac:picMk id="25" creationId="{1D78D97B-E9C8-CD87-98B5-8760D792FC7F}"/>
          </ac:picMkLst>
        </pc:picChg>
        <pc:cxnChg chg="add mod">
          <ac:chgData name="Yoel Kortick" userId="167978f5-7f40-4909-85d5-d4149554ad4e" providerId="ADAL" clId="{178FB2EF-1354-4F26-B2E6-B31A8395313E}" dt="2022-11-01T12:27:31.296" v="1946" actId="1036"/>
          <ac:cxnSpMkLst>
            <pc:docMk/>
            <pc:sldMk cId="2340838306" sldId="1894"/>
            <ac:cxnSpMk id="11" creationId="{45A087E2-A396-E30A-C288-0C28E0DA1B00}"/>
          </ac:cxnSpMkLst>
        </pc:cxnChg>
        <pc:cxnChg chg="add mod">
          <ac:chgData name="Yoel Kortick" userId="167978f5-7f40-4909-85d5-d4149554ad4e" providerId="ADAL" clId="{178FB2EF-1354-4F26-B2E6-B31A8395313E}" dt="2022-11-01T09:37:38.391" v="1514" actId="14100"/>
          <ac:cxnSpMkLst>
            <pc:docMk/>
            <pc:sldMk cId="2340838306" sldId="1894"/>
            <ac:cxnSpMk id="13" creationId="{A09578BD-DE1E-D4A0-0AB8-DD1A9C7A0E31}"/>
          </ac:cxnSpMkLst>
        </pc:cxnChg>
        <pc:cxnChg chg="add mod">
          <ac:chgData name="Yoel Kortick" userId="167978f5-7f40-4909-85d5-d4149554ad4e" providerId="ADAL" clId="{178FB2EF-1354-4F26-B2E6-B31A8395313E}" dt="2022-11-01T12:28:10.516" v="1963" actId="1035"/>
          <ac:cxnSpMkLst>
            <pc:docMk/>
            <pc:sldMk cId="2340838306" sldId="1894"/>
            <ac:cxnSpMk id="20" creationId="{405A6865-CA71-8773-B9D2-D16C45262CCA}"/>
          </ac:cxnSpMkLst>
        </pc:cxnChg>
      </pc:sldChg>
      <pc:sldChg chg="modSp add mod">
        <pc:chgData name="Yoel Kortick" userId="167978f5-7f40-4909-85d5-d4149554ad4e" providerId="ADAL" clId="{178FB2EF-1354-4F26-B2E6-B31A8395313E}" dt="2022-11-01T15:02:41.308" v="6557"/>
        <pc:sldMkLst>
          <pc:docMk/>
          <pc:sldMk cId="1230901736" sldId="1895"/>
        </pc:sldMkLst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1230901736" sldId="1895"/>
            <ac:spMk id="7" creationId="{C719FE3D-6F1D-0666-806B-88ECF7D6CACD}"/>
          </ac:spMkLst>
        </pc:sp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212530197" sldId="1896"/>
        </pc:sldMkLst>
        <pc:spChg chg="add mod">
          <ac:chgData name="Yoel Kortick" userId="167978f5-7f40-4909-85d5-d4149554ad4e" providerId="ADAL" clId="{178FB2EF-1354-4F26-B2E6-B31A8395313E}" dt="2022-11-01T15:02:41.308" v="6557"/>
          <ac:spMkLst>
            <pc:docMk/>
            <pc:sldMk cId="212530197" sldId="1896"/>
            <ac:spMk id="7" creationId="{857B666B-CA32-23C1-DF2E-E6C54330975A}"/>
          </ac:spMkLst>
        </pc:spChg>
        <pc:spChg chg="del">
          <ac:chgData name="Yoel Kortick" userId="167978f5-7f40-4909-85d5-d4149554ad4e" providerId="ADAL" clId="{178FB2EF-1354-4F26-B2E6-B31A8395313E}" dt="2022-11-01T09:43:15.895" v="1746" actId="478"/>
          <ac:spMkLst>
            <pc:docMk/>
            <pc:sldMk cId="212530197" sldId="1896"/>
            <ac:spMk id="9" creationId="{3A9C4415-6DBC-E959-AD6E-57BD044FB734}"/>
          </ac:spMkLst>
        </pc:spChg>
        <pc:spChg chg="del">
          <ac:chgData name="Yoel Kortick" userId="167978f5-7f40-4909-85d5-d4149554ad4e" providerId="ADAL" clId="{178FB2EF-1354-4F26-B2E6-B31A8395313E}" dt="2022-11-01T09:43:24.511" v="1749" actId="478"/>
          <ac:spMkLst>
            <pc:docMk/>
            <pc:sldMk cId="212530197" sldId="1896"/>
            <ac:spMk id="12" creationId="{F2093456-BDB1-AD17-1289-D8CC52480D5B}"/>
          </ac:spMkLst>
        </pc:spChg>
        <pc:spChg chg="add mod">
          <ac:chgData name="Yoel Kortick" userId="167978f5-7f40-4909-85d5-d4149554ad4e" providerId="ADAL" clId="{178FB2EF-1354-4F26-B2E6-B31A8395313E}" dt="2022-11-01T14:57:09.554" v="6473" actId="1582"/>
          <ac:spMkLst>
            <pc:docMk/>
            <pc:sldMk cId="212530197" sldId="1896"/>
            <ac:spMk id="15" creationId="{D187611A-7E03-0656-A3FD-9451950BC8E6}"/>
          </ac:spMkLst>
        </pc:spChg>
        <pc:spChg chg="del">
          <ac:chgData name="Yoel Kortick" userId="167978f5-7f40-4909-85d5-d4149554ad4e" providerId="ADAL" clId="{178FB2EF-1354-4F26-B2E6-B31A8395313E}" dt="2022-11-01T09:43:18.452" v="1747" actId="478"/>
          <ac:spMkLst>
            <pc:docMk/>
            <pc:sldMk cId="212530197" sldId="1896"/>
            <ac:spMk id="16" creationId="{DA74E88F-56B0-73C3-2C99-75006A1408F4}"/>
          </ac:spMkLst>
        </pc:spChg>
        <pc:spChg chg="mod">
          <ac:chgData name="Yoel Kortick" userId="167978f5-7f40-4909-85d5-d4149554ad4e" providerId="ADAL" clId="{178FB2EF-1354-4F26-B2E6-B31A8395313E}" dt="2022-11-01T14:57:09.554" v="6473" actId="1582"/>
          <ac:spMkLst>
            <pc:docMk/>
            <pc:sldMk cId="212530197" sldId="1896"/>
            <ac:spMk id="18" creationId="{6A2C8FAB-86C5-77BD-38CA-15FE4A474AD3}"/>
          </ac:spMkLst>
        </pc:spChg>
        <pc:spChg chg="del mod">
          <ac:chgData name="Yoel Kortick" userId="167978f5-7f40-4909-85d5-d4149554ad4e" providerId="ADAL" clId="{178FB2EF-1354-4F26-B2E6-B31A8395313E}" dt="2022-11-01T09:43:00.099" v="1742" actId="478"/>
          <ac:spMkLst>
            <pc:docMk/>
            <pc:sldMk cId="212530197" sldId="1896"/>
            <ac:spMk id="19" creationId="{7572863B-7AE0-77CF-9840-65A44AF8FE62}"/>
          </ac:spMkLst>
        </pc:spChg>
        <pc:picChg chg="add del mod ord">
          <ac:chgData name="Yoel Kortick" userId="167978f5-7f40-4909-85d5-d4149554ad4e" providerId="ADAL" clId="{178FB2EF-1354-4F26-B2E6-B31A8395313E}" dt="2022-11-01T12:29:00.671" v="1964" actId="478"/>
          <ac:picMkLst>
            <pc:docMk/>
            <pc:sldMk cId="212530197" sldId="1896"/>
            <ac:picMk id="5" creationId="{65A538B4-1EEB-057B-B2CC-E2AAE988D787}"/>
          </ac:picMkLst>
        </pc:picChg>
        <pc:picChg chg="del">
          <ac:chgData name="Yoel Kortick" userId="167978f5-7f40-4909-85d5-d4149554ad4e" providerId="ADAL" clId="{178FB2EF-1354-4F26-B2E6-B31A8395313E}" dt="2022-11-01T09:41:41.622" v="1737" actId="478"/>
          <ac:picMkLst>
            <pc:docMk/>
            <pc:sldMk cId="212530197" sldId="1896"/>
            <ac:picMk id="8" creationId="{608096AF-74CB-6774-9A22-07623D5A15F0}"/>
          </ac:picMkLst>
        </pc:picChg>
        <pc:picChg chg="add mod ord">
          <ac:chgData name="Yoel Kortick" userId="167978f5-7f40-4909-85d5-d4149554ad4e" providerId="ADAL" clId="{178FB2EF-1354-4F26-B2E6-B31A8395313E}" dt="2022-11-01T12:29:30.288" v="1982" actId="208"/>
          <ac:picMkLst>
            <pc:docMk/>
            <pc:sldMk cId="212530197" sldId="1896"/>
            <ac:picMk id="14" creationId="{68E01C32-A90D-8008-16A8-54E8472151E1}"/>
          </ac:picMkLst>
        </pc:picChg>
        <pc:cxnChg chg="del">
          <ac:chgData name="Yoel Kortick" userId="167978f5-7f40-4909-85d5-d4149554ad4e" providerId="ADAL" clId="{178FB2EF-1354-4F26-B2E6-B31A8395313E}" dt="2022-11-01T09:43:12.871" v="1745" actId="478"/>
          <ac:cxnSpMkLst>
            <pc:docMk/>
            <pc:sldMk cId="212530197" sldId="1896"/>
            <ac:cxnSpMk id="11" creationId="{45A087E2-A396-E30A-C288-0C28E0DA1B00}"/>
          </ac:cxnSpMkLst>
        </pc:cxnChg>
        <pc:cxnChg chg="del">
          <ac:chgData name="Yoel Kortick" userId="167978f5-7f40-4909-85d5-d4149554ad4e" providerId="ADAL" clId="{178FB2EF-1354-4F26-B2E6-B31A8395313E}" dt="2022-11-01T09:43:21.534" v="1748" actId="478"/>
          <ac:cxnSpMkLst>
            <pc:docMk/>
            <pc:sldMk cId="212530197" sldId="1896"/>
            <ac:cxnSpMk id="13" creationId="{A09578BD-DE1E-D4A0-0AB8-DD1A9C7A0E31}"/>
          </ac:cxnSpMkLst>
        </pc:cxnChg>
        <pc:cxnChg chg="mod">
          <ac:chgData name="Yoel Kortick" userId="167978f5-7f40-4909-85d5-d4149554ad4e" providerId="ADAL" clId="{178FB2EF-1354-4F26-B2E6-B31A8395313E}" dt="2022-11-01T12:29:21.432" v="1980" actId="1038"/>
          <ac:cxnSpMkLst>
            <pc:docMk/>
            <pc:sldMk cId="212530197" sldId="1896"/>
            <ac:cxnSpMk id="20" creationId="{405A6865-CA71-8773-B9D2-D16C45262CCA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4:57:15.750" v="6474" actId="208"/>
        <pc:sldMkLst>
          <pc:docMk/>
          <pc:sldMk cId="3904951620" sldId="1897"/>
        </pc:sldMkLst>
        <pc:spChg chg="add mod">
          <ac:chgData name="Yoel Kortick" userId="167978f5-7f40-4909-85d5-d4149554ad4e" providerId="ADAL" clId="{178FB2EF-1354-4F26-B2E6-B31A8395313E}" dt="2022-11-01T09:46:47.008" v="1910" actId="1036"/>
          <ac:spMkLst>
            <pc:docMk/>
            <pc:sldMk cId="3904951620" sldId="1897"/>
            <ac:spMk id="7" creationId="{AFA48C0E-9A01-D04C-BC9C-42FA5E095B8E}"/>
          </ac:spMkLst>
        </pc:spChg>
        <pc:spChg chg="add mod">
          <ac:chgData name="Yoel Kortick" userId="167978f5-7f40-4909-85d5-d4149554ad4e" providerId="ADAL" clId="{178FB2EF-1354-4F26-B2E6-B31A8395313E}" dt="2022-11-01T09:46:41.505" v="1907" actId="20577"/>
          <ac:spMkLst>
            <pc:docMk/>
            <pc:sldMk cId="3904951620" sldId="1897"/>
            <ac:spMk id="8" creationId="{435B5640-E9BD-E34B-501E-9ECBCA9A8F82}"/>
          </ac:spMkLst>
        </pc:spChg>
        <pc:spChg chg="mod">
          <ac:chgData name="Yoel Kortick" userId="167978f5-7f40-4909-85d5-d4149554ad4e" providerId="ADAL" clId="{178FB2EF-1354-4F26-B2E6-B31A8395313E}" dt="2022-11-01T09:46:47.008" v="1910" actId="1036"/>
          <ac:spMkLst>
            <pc:docMk/>
            <pc:sldMk cId="3904951620" sldId="1897"/>
            <ac:spMk id="18" creationId="{6A2C8FAB-86C5-77BD-38CA-15FE4A474AD3}"/>
          </ac:spMkLst>
        </pc:spChg>
        <pc:picChg chg="del">
          <ac:chgData name="Yoel Kortick" userId="167978f5-7f40-4909-85d5-d4149554ad4e" providerId="ADAL" clId="{178FB2EF-1354-4F26-B2E6-B31A8395313E}" dt="2022-11-01T09:44:05.662" v="1754" actId="478"/>
          <ac:picMkLst>
            <pc:docMk/>
            <pc:sldMk cId="3904951620" sldId="1897"/>
            <ac:picMk id="5" creationId="{65A538B4-1EEB-057B-B2CC-E2AAE988D787}"/>
          </ac:picMkLst>
        </pc:picChg>
        <pc:picChg chg="add del mod ord">
          <ac:chgData name="Yoel Kortick" userId="167978f5-7f40-4909-85d5-d4149554ad4e" providerId="ADAL" clId="{178FB2EF-1354-4F26-B2E6-B31A8395313E}" dt="2022-11-01T12:30:08.979" v="1983" actId="478"/>
          <ac:picMkLst>
            <pc:docMk/>
            <pc:sldMk cId="3904951620" sldId="1897"/>
            <ac:picMk id="6" creationId="{A11332B2-0C91-81A2-1F21-1AC50A6A1A8F}"/>
          </ac:picMkLst>
        </pc:picChg>
        <pc:picChg chg="add mod ord">
          <ac:chgData name="Yoel Kortick" userId="167978f5-7f40-4909-85d5-d4149554ad4e" providerId="ADAL" clId="{178FB2EF-1354-4F26-B2E6-B31A8395313E}" dt="2022-11-01T14:57:15.750" v="6474" actId="208"/>
          <ac:picMkLst>
            <pc:docMk/>
            <pc:sldMk cId="3904951620" sldId="1897"/>
            <ac:picMk id="10" creationId="{FC4F26C0-6C46-77B6-09DC-DD0EF8753EFB}"/>
          </ac:picMkLst>
        </pc:picChg>
        <pc:cxnChg chg="del">
          <ac:chgData name="Yoel Kortick" userId="167978f5-7f40-4909-85d5-d4149554ad4e" providerId="ADAL" clId="{178FB2EF-1354-4F26-B2E6-B31A8395313E}" dt="2022-11-01T09:44:31.501" v="1767" actId="478"/>
          <ac:cxnSpMkLst>
            <pc:docMk/>
            <pc:sldMk cId="3904951620" sldId="1897"/>
            <ac:cxnSpMk id="20" creationId="{405A6865-CA71-8773-B9D2-D16C45262CCA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3833835243" sldId="1898"/>
        </pc:sldMkLst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833835243" sldId="1898"/>
            <ac:spMk id="4" creationId="{7DCC24B9-304C-43F8-A814-5ED2034E8A02}"/>
          </ac:spMkLst>
        </pc:spChg>
        <pc:spChg chg="mod">
          <ac:chgData name="Yoel Kortick" userId="167978f5-7f40-4909-85d5-d4149554ad4e" providerId="ADAL" clId="{178FB2EF-1354-4F26-B2E6-B31A8395313E}" dt="2022-11-01T12:38:41.495" v="2209" actId="1035"/>
          <ac:spMkLst>
            <pc:docMk/>
            <pc:sldMk cId="3833835243" sldId="1898"/>
            <ac:spMk id="7" creationId="{517DB454-3832-6A51-CD7F-002C90B5166D}"/>
          </ac:spMkLst>
        </pc:spChg>
        <pc:picChg chg="del">
          <ac:chgData name="Yoel Kortick" userId="167978f5-7f40-4909-85d5-d4149554ad4e" providerId="ADAL" clId="{178FB2EF-1354-4F26-B2E6-B31A8395313E}" dt="2022-11-01T12:37:18.713" v="2192" actId="478"/>
          <ac:picMkLst>
            <pc:docMk/>
            <pc:sldMk cId="3833835243" sldId="1898"/>
            <ac:picMk id="6" creationId="{29847AAC-916A-4426-A597-B8270FED221C}"/>
          </ac:picMkLst>
        </pc:picChg>
        <pc:picChg chg="add mod">
          <ac:chgData name="Yoel Kortick" userId="167978f5-7f40-4909-85d5-d4149554ad4e" providerId="ADAL" clId="{178FB2EF-1354-4F26-B2E6-B31A8395313E}" dt="2022-11-01T12:38:41.495" v="2209" actId="1035"/>
          <ac:picMkLst>
            <pc:docMk/>
            <pc:sldMk cId="3833835243" sldId="1898"/>
            <ac:picMk id="8" creationId="{4DF0D1C5-F5D7-557B-E6A5-DEABF7507E30}"/>
          </ac:picMkLst>
        </pc:picChg>
        <pc:picChg chg="add mod ord">
          <ac:chgData name="Yoel Kortick" userId="167978f5-7f40-4909-85d5-d4149554ad4e" providerId="ADAL" clId="{178FB2EF-1354-4F26-B2E6-B31A8395313E}" dt="2022-11-01T12:38:41.495" v="2209" actId="1035"/>
          <ac:picMkLst>
            <pc:docMk/>
            <pc:sldMk cId="3833835243" sldId="1898"/>
            <ac:picMk id="10" creationId="{7306E921-13D3-2954-732D-48B4D8EC8376}"/>
          </ac:picMkLst>
        </pc:picChg>
      </pc:sldChg>
      <pc:sldChg chg="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2261598637" sldId="1899"/>
        </pc:sldMkLst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2261598637" sldId="1899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12:44:33.188" v="2215" actId="478"/>
          <ac:spMkLst>
            <pc:docMk/>
            <pc:sldMk cId="2261598637" sldId="1899"/>
            <ac:spMk id="7" creationId="{517DB454-3832-6A51-CD7F-002C90B5166D}"/>
          </ac:spMkLst>
        </pc:spChg>
        <pc:picChg chg="del">
          <ac:chgData name="Yoel Kortick" userId="167978f5-7f40-4909-85d5-d4149554ad4e" providerId="ADAL" clId="{178FB2EF-1354-4F26-B2E6-B31A8395313E}" dt="2022-11-01T12:44:29.218" v="2213" actId="478"/>
          <ac:picMkLst>
            <pc:docMk/>
            <pc:sldMk cId="2261598637" sldId="1899"/>
            <ac:picMk id="8" creationId="{4DF0D1C5-F5D7-557B-E6A5-DEABF7507E30}"/>
          </ac:picMkLst>
        </pc:picChg>
        <pc:picChg chg="del">
          <ac:chgData name="Yoel Kortick" userId="167978f5-7f40-4909-85d5-d4149554ad4e" providerId="ADAL" clId="{178FB2EF-1354-4F26-B2E6-B31A8395313E}" dt="2022-11-01T12:44:30.808" v="2214" actId="478"/>
          <ac:picMkLst>
            <pc:docMk/>
            <pc:sldMk cId="2261598637" sldId="1899"/>
            <ac:picMk id="10" creationId="{7306E921-13D3-2954-732D-48B4D8EC8376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4:58:49.925" v="6499" actId="208"/>
        <pc:sldMkLst>
          <pc:docMk/>
          <pc:sldMk cId="3357363268" sldId="1900"/>
        </pc:sldMkLst>
        <pc:spChg chg="del">
          <ac:chgData name="Yoel Kortick" userId="167978f5-7f40-4909-85d5-d4149554ad4e" providerId="ADAL" clId="{178FB2EF-1354-4F26-B2E6-B31A8395313E}" dt="2022-11-01T12:44:44.472" v="2221" actId="478"/>
          <ac:spMkLst>
            <pc:docMk/>
            <pc:sldMk cId="3357363268" sldId="1900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178FB2EF-1354-4F26-B2E6-B31A8395313E}" dt="2022-11-01T12:44:45.195" v="2222" actId="478"/>
          <ac:spMkLst>
            <pc:docMk/>
            <pc:sldMk cId="3357363268" sldId="1900"/>
            <ac:spMk id="6" creationId="{D784B8BA-AB7B-79A0-1B2B-E27AE50C62E2}"/>
          </ac:spMkLst>
        </pc:spChg>
        <pc:spChg chg="add mod">
          <ac:chgData name="Yoel Kortick" userId="167978f5-7f40-4909-85d5-d4149554ad4e" providerId="ADAL" clId="{178FB2EF-1354-4F26-B2E6-B31A8395313E}" dt="2022-11-01T12:48:25.067" v="2635" actId="1036"/>
          <ac:spMkLst>
            <pc:docMk/>
            <pc:sldMk cId="3357363268" sldId="1900"/>
            <ac:spMk id="11" creationId="{CEE48300-2D3D-22B3-1831-25FE53CCEF45}"/>
          </ac:spMkLst>
        </pc:spChg>
        <pc:spChg chg="add">
          <ac:chgData name="Yoel Kortick" userId="167978f5-7f40-4909-85d5-d4149554ad4e" providerId="ADAL" clId="{178FB2EF-1354-4F26-B2E6-B31A8395313E}" dt="2022-11-01T14:58:32.357" v="6496" actId="11529"/>
          <ac:spMkLst>
            <pc:docMk/>
            <pc:sldMk cId="3357363268" sldId="1900"/>
            <ac:spMk id="12" creationId="{953F079D-2280-6B34-542C-6F688519BEB7}"/>
          </ac:spMkLst>
        </pc:spChg>
        <pc:picChg chg="add del">
          <ac:chgData name="Yoel Kortick" userId="167978f5-7f40-4909-85d5-d4149554ad4e" providerId="ADAL" clId="{178FB2EF-1354-4F26-B2E6-B31A8395313E}" dt="2022-11-01T12:44:49.915" v="2224" actId="22"/>
          <ac:picMkLst>
            <pc:docMk/>
            <pc:sldMk cId="3357363268" sldId="1900"/>
            <ac:picMk id="8" creationId="{BD6D3CD5-67F7-C696-DB0F-DB62B17D6E0E}"/>
          </ac:picMkLst>
        </pc:picChg>
        <pc:picChg chg="add mod">
          <ac:chgData name="Yoel Kortick" userId="167978f5-7f40-4909-85d5-d4149554ad4e" providerId="ADAL" clId="{178FB2EF-1354-4F26-B2E6-B31A8395313E}" dt="2022-11-01T12:45:37.464" v="2228" actId="208"/>
          <ac:picMkLst>
            <pc:docMk/>
            <pc:sldMk cId="3357363268" sldId="1900"/>
            <ac:picMk id="10" creationId="{9F40F394-100D-5CB0-6DA1-4B37B6638E3F}"/>
          </ac:picMkLst>
        </pc:picChg>
        <pc:cxnChg chg="add mod">
          <ac:chgData name="Yoel Kortick" userId="167978f5-7f40-4909-85d5-d4149554ad4e" providerId="ADAL" clId="{178FB2EF-1354-4F26-B2E6-B31A8395313E}" dt="2022-11-01T14:58:49.925" v="6499" actId="208"/>
          <ac:cxnSpMkLst>
            <pc:docMk/>
            <pc:sldMk cId="3357363268" sldId="1900"/>
            <ac:cxnSpMk id="14" creationId="{87003123-DEB4-1A7E-75F5-21DC0D70D388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3:17:51.252" v="3741" actId="208"/>
        <pc:sldMkLst>
          <pc:docMk/>
          <pc:sldMk cId="2738713515" sldId="1901"/>
        </pc:sldMkLst>
        <pc:spChg chg="mod">
          <ac:chgData name="Yoel Kortick" userId="167978f5-7f40-4909-85d5-d4149554ad4e" providerId="ADAL" clId="{178FB2EF-1354-4F26-B2E6-B31A8395313E}" dt="2022-11-01T12:51:41.734" v="2780" actId="20577"/>
          <ac:spMkLst>
            <pc:docMk/>
            <pc:sldMk cId="2738713515" sldId="1901"/>
            <ac:spMk id="4" creationId="{7DCC24B9-304C-43F8-A814-5ED2034E8A02}"/>
          </ac:spMkLst>
        </pc:spChg>
        <pc:picChg chg="add del mod">
          <ac:chgData name="Yoel Kortick" userId="167978f5-7f40-4909-85d5-d4149554ad4e" providerId="ADAL" clId="{178FB2EF-1354-4F26-B2E6-B31A8395313E}" dt="2022-11-01T13:17:26.112" v="3723" actId="478"/>
          <ac:picMkLst>
            <pc:docMk/>
            <pc:sldMk cId="2738713515" sldId="1901"/>
            <ac:picMk id="6" creationId="{82C50BD2-9070-EF3D-8488-3929777D5AF8}"/>
          </ac:picMkLst>
        </pc:picChg>
        <pc:picChg chg="add mod ord">
          <ac:chgData name="Yoel Kortick" userId="167978f5-7f40-4909-85d5-d4149554ad4e" providerId="ADAL" clId="{178FB2EF-1354-4F26-B2E6-B31A8395313E}" dt="2022-11-01T13:17:51.252" v="3741" actId="208"/>
          <ac:picMkLst>
            <pc:docMk/>
            <pc:sldMk cId="2738713515" sldId="1901"/>
            <ac:picMk id="11" creationId="{939D027B-C922-59C2-74D9-5FF159EC512A}"/>
          </ac:picMkLst>
        </pc:picChg>
        <pc:cxnChg chg="add mod">
          <ac:chgData name="Yoel Kortick" userId="167978f5-7f40-4909-85d5-d4149554ad4e" providerId="ADAL" clId="{178FB2EF-1354-4F26-B2E6-B31A8395313E}" dt="2022-11-01T13:17:48.036" v="3740" actId="1076"/>
          <ac:cxnSpMkLst>
            <pc:docMk/>
            <pc:sldMk cId="2738713515" sldId="1901"/>
            <ac:cxnSpMk id="8" creationId="{33FBFFC0-C7BE-EB9E-547B-24F325F136F1}"/>
          </ac:cxnSpMkLst>
        </pc:cxnChg>
        <pc:cxnChg chg="add mod">
          <ac:chgData name="Yoel Kortick" userId="167978f5-7f40-4909-85d5-d4149554ad4e" providerId="ADAL" clId="{178FB2EF-1354-4F26-B2E6-B31A8395313E}" dt="2022-11-01T13:17:44.605" v="3739" actId="1076"/>
          <ac:cxnSpMkLst>
            <pc:docMk/>
            <pc:sldMk cId="2738713515" sldId="1901"/>
            <ac:cxnSpMk id="9" creationId="{09040A7B-6667-1989-941C-277321AD1961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3:33:14.893" v="4073" actId="1036"/>
        <pc:sldMkLst>
          <pc:docMk/>
          <pc:sldMk cId="134878990" sldId="1902"/>
        </pc:sldMkLst>
        <pc:spChg chg="mod">
          <ac:chgData name="Yoel Kortick" userId="167978f5-7f40-4909-85d5-d4149554ad4e" providerId="ADAL" clId="{178FB2EF-1354-4F26-B2E6-B31A8395313E}" dt="2022-11-01T13:05:49.173" v="3132" actId="255"/>
          <ac:spMkLst>
            <pc:docMk/>
            <pc:sldMk cId="134878990" sldId="1902"/>
            <ac:spMk id="4" creationId="{7DCC24B9-304C-43F8-A814-5ED2034E8A02}"/>
          </ac:spMkLst>
        </pc:spChg>
        <pc:picChg chg="del">
          <ac:chgData name="Yoel Kortick" userId="167978f5-7f40-4909-85d5-d4149554ad4e" providerId="ADAL" clId="{178FB2EF-1354-4F26-B2E6-B31A8395313E}" dt="2022-11-01T13:03:55.247" v="3049" actId="478"/>
          <ac:picMkLst>
            <pc:docMk/>
            <pc:sldMk cId="134878990" sldId="1902"/>
            <ac:picMk id="6" creationId="{82C50BD2-9070-EF3D-8488-3929777D5AF8}"/>
          </ac:picMkLst>
        </pc:picChg>
        <pc:picChg chg="add mod ord">
          <ac:chgData name="Yoel Kortick" userId="167978f5-7f40-4909-85d5-d4149554ad4e" providerId="ADAL" clId="{178FB2EF-1354-4F26-B2E6-B31A8395313E}" dt="2022-11-01T13:06:25.414" v="3168" actId="167"/>
          <ac:picMkLst>
            <pc:docMk/>
            <pc:sldMk cId="134878990" sldId="1902"/>
            <ac:picMk id="7" creationId="{A6A5AD5F-63F3-21E4-8625-1F82C8489E60}"/>
          </ac:picMkLst>
        </pc:picChg>
        <pc:picChg chg="add mod ord">
          <ac:chgData name="Yoel Kortick" userId="167978f5-7f40-4909-85d5-d4149554ad4e" providerId="ADAL" clId="{178FB2EF-1354-4F26-B2E6-B31A8395313E}" dt="2022-11-01T13:06:23.208" v="3167" actId="167"/>
          <ac:picMkLst>
            <pc:docMk/>
            <pc:sldMk cId="134878990" sldId="1902"/>
            <ac:picMk id="11" creationId="{EF0DA9B5-7302-FC22-4C33-9A3BC0522E5C}"/>
          </ac:picMkLst>
        </pc:picChg>
        <pc:cxnChg chg="del mod">
          <ac:chgData name="Yoel Kortick" userId="167978f5-7f40-4909-85d5-d4149554ad4e" providerId="ADAL" clId="{178FB2EF-1354-4F26-B2E6-B31A8395313E}" dt="2022-11-01T13:33:00.701" v="4066" actId="478"/>
          <ac:cxnSpMkLst>
            <pc:docMk/>
            <pc:sldMk cId="134878990" sldId="1902"/>
            <ac:cxnSpMk id="8" creationId="{33FBFFC0-C7BE-EB9E-547B-24F325F136F1}"/>
          </ac:cxnSpMkLst>
        </pc:cxnChg>
        <pc:cxnChg chg="del">
          <ac:chgData name="Yoel Kortick" userId="167978f5-7f40-4909-85d5-d4149554ad4e" providerId="ADAL" clId="{178FB2EF-1354-4F26-B2E6-B31A8395313E}" dt="2022-11-01T13:04:53.721" v="3126" actId="478"/>
          <ac:cxnSpMkLst>
            <pc:docMk/>
            <pc:sldMk cId="134878990" sldId="1902"/>
            <ac:cxnSpMk id="9" creationId="{09040A7B-6667-1989-941C-277321AD1961}"/>
          </ac:cxnSpMkLst>
        </pc:cxnChg>
        <pc:cxnChg chg="add del mod">
          <ac:chgData name="Yoel Kortick" userId="167978f5-7f40-4909-85d5-d4149554ad4e" providerId="ADAL" clId="{178FB2EF-1354-4F26-B2E6-B31A8395313E}" dt="2022-11-01T13:32:58.507" v="4065" actId="478"/>
          <ac:cxnSpMkLst>
            <pc:docMk/>
            <pc:sldMk cId="134878990" sldId="1902"/>
            <ac:cxnSpMk id="12" creationId="{E92CC6EB-9971-F76C-5C03-C23BD287DA7A}"/>
          </ac:cxnSpMkLst>
        </pc:cxnChg>
        <pc:cxnChg chg="add del mod">
          <ac:chgData name="Yoel Kortick" userId="167978f5-7f40-4909-85d5-d4149554ad4e" providerId="ADAL" clId="{178FB2EF-1354-4F26-B2E6-B31A8395313E}" dt="2022-11-01T13:33:03.200" v="4067" actId="478"/>
          <ac:cxnSpMkLst>
            <pc:docMk/>
            <pc:sldMk cId="134878990" sldId="1902"/>
            <ac:cxnSpMk id="13" creationId="{7C87FC1F-8CDC-345D-CA3E-004CEE3D8491}"/>
          </ac:cxnSpMkLst>
        </pc:cxnChg>
        <pc:cxnChg chg="add mod">
          <ac:chgData name="Yoel Kortick" userId="167978f5-7f40-4909-85d5-d4149554ad4e" providerId="ADAL" clId="{178FB2EF-1354-4F26-B2E6-B31A8395313E}" dt="2022-11-01T13:33:10.983" v="4072" actId="1037"/>
          <ac:cxnSpMkLst>
            <pc:docMk/>
            <pc:sldMk cId="134878990" sldId="1902"/>
            <ac:cxnSpMk id="14" creationId="{FDA1D8C0-F0B3-471C-0CEB-4A24C065F669}"/>
          </ac:cxnSpMkLst>
        </pc:cxnChg>
        <pc:cxnChg chg="add mod">
          <ac:chgData name="Yoel Kortick" userId="167978f5-7f40-4909-85d5-d4149554ad4e" providerId="ADAL" clId="{178FB2EF-1354-4F26-B2E6-B31A8395313E}" dt="2022-11-01T13:33:03.775" v="4068"/>
          <ac:cxnSpMkLst>
            <pc:docMk/>
            <pc:sldMk cId="134878990" sldId="1902"/>
            <ac:cxnSpMk id="15" creationId="{BA8D8C28-B72C-EBF9-E365-11BED3443757}"/>
          </ac:cxnSpMkLst>
        </pc:cxnChg>
        <pc:cxnChg chg="add mod">
          <ac:chgData name="Yoel Kortick" userId="167978f5-7f40-4909-85d5-d4149554ad4e" providerId="ADAL" clId="{178FB2EF-1354-4F26-B2E6-B31A8395313E}" dt="2022-11-01T13:33:14.893" v="4073" actId="1036"/>
          <ac:cxnSpMkLst>
            <pc:docMk/>
            <pc:sldMk cId="134878990" sldId="1902"/>
            <ac:cxnSpMk id="16" creationId="{AC8F0CFD-4346-4A6F-8181-9BC58D5A7172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3:09:43.033" v="3422" actId="14100"/>
        <pc:sldMkLst>
          <pc:docMk/>
          <pc:sldMk cId="296552554" sldId="1903"/>
        </pc:sldMkLst>
        <pc:spChg chg="del">
          <ac:chgData name="Yoel Kortick" userId="167978f5-7f40-4909-85d5-d4149554ad4e" providerId="ADAL" clId="{178FB2EF-1354-4F26-B2E6-B31A8395313E}" dt="2022-11-01T13:08:25.632" v="3309" actId="478"/>
          <ac:spMkLst>
            <pc:docMk/>
            <pc:sldMk cId="296552554" sldId="1903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178FB2EF-1354-4F26-B2E6-B31A8395313E}" dt="2022-11-01T13:08:26.880" v="3310" actId="478"/>
          <ac:spMkLst>
            <pc:docMk/>
            <pc:sldMk cId="296552554" sldId="1903"/>
            <ac:spMk id="6" creationId="{9EA08D24-2332-53ED-C308-5B7D33D06DF6}"/>
          </ac:spMkLst>
        </pc:spChg>
        <pc:spChg chg="add mod">
          <ac:chgData name="Yoel Kortick" userId="167978f5-7f40-4909-85d5-d4149554ad4e" providerId="ADAL" clId="{178FB2EF-1354-4F26-B2E6-B31A8395313E}" dt="2022-11-01T13:09:29.728" v="3420" actId="14100"/>
          <ac:spMkLst>
            <pc:docMk/>
            <pc:sldMk cId="296552554" sldId="1903"/>
            <ac:spMk id="9" creationId="{1C407108-4F1F-E484-39E1-A8A94A37E3C2}"/>
          </ac:spMkLst>
        </pc:spChg>
        <pc:spChg chg="add mod">
          <ac:chgData name="Yoel Kortick" userId="167978f5-7f40-4909-85d5-d4149554ad4e" providerId="ADAL" clId="{178FB2EF-1354-4F26-B2E6-B31A8395313E}" dt="2022-11-01T13:09:43.033" v="3422" actId="14100"/>
          <ac:spMkLst>
            <pc:docMk/>
            <pc:sldMk cId="296552554" sldId="1903"/>
            <ac:spMk id="10" creationId="{CECF9D36-0433-B860-A0C5-7638DB2F6E6A}"/>
          </ac:spMkLst>
        </pc:spChg>
        <pc:picChg chg="add mod">
          <ac:chgData name="Yoel Kortick" userId="167978f5-7f40-4909-85d5-d4149554ad4e" providerId="ADAL" clId="{178FB2EF-1354-4F26-B2E6-B31A8395313E}" dt="2022-11-01T13:08:53.813" v="3312" actId="208"/>
          <ac:picMkLst>
            <pc:docMk/>
            <pc:sldMk cId="296552554" sldId="1903"/>
            <ac:picMk id="8" creationId="{17439995-32C6-879E-5CF3-8ADCF5AE4367}"/>
          </ac:picMkLst>
        </pc:picChg>
      </pc:sldChg>
      <pc:sldChg chg="addSp modSp add mod">
        <pc:chgData name="Yoel Kortick" userId="167978f5-7f40-4909-85d5-d4149554ad4e" providerId="ADAL" clId="{178FB2EF-1354-4F26-B2E6-B31A8395313E}" dt="2022-11-01T13:13:17.166" v="3547" actId="11529"/>
        <pc:sldMkLst>
          <pc:docMk/>
          <pc:sldMk cId="2773580518" sldId="1904"/>
        </pc:sldMkLst>
        <pc:spChg chg="mod">
          <ac:chgData name="Yoel Kortick" userId="167978f5-7f40-4909-85d5-d4149554ad4e" providerId="ADAL" clId="{178FB2EF-1354-4F26-B2E6-B31A8395313E}" dt="2022-11-01T13:12:39.156" v="3540" actId="20577"/>
          <ac:spMkLst>
            <pc:docMk/>
            <pc:sldMk cId="2773580518" sldId="1904"/>
            <ac:spMk id="4" creationId="{7DCC24B9-304C-43F8-A814-5ED2034E8A02}"/>
          </ac:spMkLst>
        </pc:spChg>
        <pc:spChg chg="add">
          <ac:chgData name="Yoel Kortick" userId="167978f5-7f40-4909-85d5-d4149554ad4e" providerId="ADAL" clId="{178FB2EF-1354-4F26-B2E6-B31A8395313E}" dt="2022-11-01T13:12:56.278" v="3544" actId="11529"/>
          <ac:spMkLst>
            <pc:docMk/>
            <pc:sldMk cId="2773580518" sldId="1904"/>
            <ac:spMk id="7" creationId="{1B7BD60C-4FB8-2CDD-2E8A-E69BBC01E822}"/>
          </ac:spMkLst>
        </pc:spChg>
        <pc:spChg chg="add">
          <ac:chgData name="Yoel Kortick" userId="167978f5-7f40-4909-85d5-d4149554ad4e" providerId="ADAL" clId="{178FB2EF-1354-4F26-B2E6-B31A8395313E}" dt="2022-11-01T13:13:01.019" v="3545" actId="11529"/>
          <ac:spMkLst>
            <pc:docMk/>
            <pc:sldMk cId="2773580518" sldId="1904"/>
            <ac:spMk id="8" creationId="{2DC81436-0AB5-8B0A-2B42-8FA1CDF46F3A}"/>
          </ac:spMkLst>
        </pc:spChg>
        <pc:spChg chg="add">
          <ac:chgData name="Yoel Kortick" userId="167978f5-7f40-4909-85d5-d4149554ad4e" providerId="ADAL" clId="{178FB2EF-1354-4F26-B2E6-B31A8395313E}" dt="2022-11-01T13:13:08.978" v="3546" actId="11529"/>
          <ac:spMkLst>
            <pc:docMk/>
            <pc:sldMk cId="2773580518" sldId="1904"/>
            <ac:spMk id="9" creationId="{DEBE80CE-7B85-1EF6-3681-04C1AF3CC44E}"/>
          </ac:spMkLst>
        </pc:spChg>
        <pc:spChg chg="add">
          <ac:chgData name="Yoel Kortick" userId="167978f5-7f40-4909-85d5-d4149554ad4e" providerId="ADAL" clId="{178FB2EF-1354-4F26-B2E6-B31A8395313E}" dt="2022-11-01T13:13:17.166" v="3547" actId="11529"/>
          <ac:spMkLst>
            <pc:docMk/>
            <pc:sldMk cId="2773580518" sldId="1904"/>
            <ac:spMk id="10" creationId="{36C65EBC-8AD3-6ED6-5A23-267FBC988891}"/>
          </ac:spMkLst>
        </pc:spChg>
        <pc:picChg chg="add mod">
          <ac:chgData name="Yoel Kortick" userId="167978f5-7f40-4909-85d5-d4149554ad4e" providerId="ADAL" clId="{178FB2EF-1354-4F26-B2E6-B31A8395313E}" dt="2022-11-01T13:12:47.114" v="3543" actId="208"/>
          <ac:picMkLst>
            <pc:docMk/>
            <pc:sldMk cId="2773580518" sldId="1904"/>
            <ac:picMk id="6" creationId="{B2CF9580-5C3E-520B-B481-0C69E2D79029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3479864980" sldId="1905"/>
        </pc:sldMkLst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479864980" sldId="1905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13:15:37.166" v="3720" actId="478"/>
          <ac:spMkLst>
            <pc:docMk/>
            <pc:sldMk cId="3479864980" sldId="1905"/>
            <ac:spMk id="7" creationId="{1B7BD60C-4FB8-2CDD-2E8A-E69BBC01E822}"/>
          </ac:spMkLst>
        </pc:spChg>
        <pc:spChg chg="mod">
          <ac:chgData name="Yoel Kortick" userId="167978f5-7f40-4909-85d5-d4149554ad4e" providerId="ADAL" clId="{178FB2EF-1354-4F26-B2E6-B31A8395313E}" dt="2022-11-01T13:18:54.011" v="3756" actId="1076"/>
          <ac:spMkLst>
            <pc:docMk/>
            <pc:sldMk cId="3479864980" sldId="1905"/>
            <ac:spMk id="8" creationId="{2DC81436-0AB5-8B0A-2B42-8FA1CDF46F3A}"/>
          </ac:spMkLst>
        </pc:spChg>
        <pc:spChg chg="del">
          <ac:chgData name="Yoel Kortick" userId="167978f5-7f40-4909-85d5-d4149554ad4e" providerId="ADAL" clId="{178FB2EF-1354-4F26-B2E6-B31A8395313E}" dt="2022-11-01T13:15:41.896" v="3721" actId="478"/>
          <ac:spMkLst>
            <pc:docMk/>
            <pc:sldMk cId="3479864980" sldId="1905"/>
            <ac:spMk id="9" creationId="{DEBE80CE-7B85-1EF6-3681-04C1AF3CC44E}"/>
          </ac:spMkLst>
        </pc:spChg>
        <pc:spChg chg="mod">
          <ac:chgData name="Yoel Kortick" userId="167978f5-7f40-4909-85d5-d4149554ad4e" providerId="ADAL" clId="{178FB2EF-1354-4F26-B2E6-B31A8395313E}" dt="2022-11-01T13:19:06.027" v="3760" actId="1076"/>
          <ac:spMkLst>
            <pc:docMk/>
            <pc:sldMk cId="3479864980" sldId="1905"/>
            <ac:spMk id="10" creationId="{36C65EBC-8AD3-6ED6-5A23-267FBC988891}"/>
          </ac:spMkLst>
        </pc:spChg>
        <pc:spChg chg="add mod">
          <ac:chgData name="Yoel Kortick" userId="167978f5-7f40-4909-85d5-d4149554ad4e" providerId="ADAL" clId="{178FB2EF-1354-4F26-B2E6-B31A8395313E}" dt="2022-11-01T13:19:14.581" v="3763" actId="14100"/>
          <ac:spMkLst>
            <pc:docMk/>
            <pc:sldMk cId="3479864980" sldId="1905"/>
            <ac:spMk id="14" creationId="{53E3B1DC-9C61-022C-8F5E-80B5733D4B33}"/>
          </ac:spMkLst>
        </pc:spChg>
        <pc:picChg chg="del">
          <ac:chgData name="Yoel Kortick" userId="167978f5-7f40-4909-85d5-d4149554ad4e" providerId="ADAL" clId="{178FB2EF-1354-4F26-B2E6-B31A8395313E}" dt="2022-11-01T13:14:56.852" v="3705" actId="478"/>
          <ac:picMkLst>
            <pc:docMk/>
            <pc:sldMk cId="3479864980" sldId="1905"/>
            <ac:picMk id="6" creationId="{B2CF9580-5C3E-520B-B481-0C69E2D79029}"/>
          </ac:picMkLst>
        </pc:picChg>
        <pc:picChg chg="add del mod ord">
          <ac:chgData name="Yoel Kortick" userId="167978f5-7f40-4909-85d5-d4149554ad4e" providerId="ADAL" clId="{178FB2EF-1354-4F26-B2E6-B31A8395313E}" dt="2022-11-01T13:18:40.177" v="3742" actId="478"/>
          <ac:picMkLst>
            <pc:docMk/>
            <pc:sldMk cId="3479864980" sldId="1905"/>
            <ac:picMk id="11" creationId="{3B0CB9C4-1736-37C9-C2E3-9BA1C4CA1CC4}"/>
          </ac:picMkLst>
        </pc:picChg>
        <pc:picChg chg="add del mod ord">
          <ac:chgData name="Yoel Kortick" userId="167978f5-7f40-4909-85d5-d4149554ad4e" providerId="ADAL" clId="{178FB2EF-1354-4F26-B2E6-B31A8395313E}" dt="2022-11-01T13:20:05.897" v="3768" actId="478"/>
          <ac:picMkLst>
            <pc:docMk/>
            <pc:sldMk cId="3479864980" sldId="1905"/>
            <ac:picMk id="13" creationId="{92A84BAE-9B8C-3393-C048-8C73A6A634BB}"/>
          </ac:picMkLst>
        </pc:picChg>
        <pc:picChg chg="add mod ord">
          <ac:chgData name="Yoel Kortick" userId="167978f5-7f40-4909-85d5-d4149554ad4e" providerId="ADAL" clId="{178FB2EF-1354-4F26-B2E6-B31A8395313E}" dt="2022-11-01T13:20:58.788" v="3789" actId="208"/>
          <ac:picMkLst>
            <pc:docMk/>
            <pc:sldMk cId="3479864980" sldId="1905"/>
            <ac:picMk id="16" creationId="{C4A70048-9C4E-8D2E-66B3-83EA13AEC21B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5:00:01.454" v="6512" actId="20577"/>
        <pc:sldMkLst>
          <pc:docMk/>
          <pc:sldMk cId="2699356615" sldId="1906"/>
        </pc:sldMkLst>
        <pc:spChg chg="mod">
          <ac:chgData name="Yoel Kortick" userId="167978f5-7f40-4909-85d5-d4149554ad4e" providerId="ADAL" clId="{178FB2EF-1354-4F26-B2E6-B31A8395313E}" dt="2022-11-01T15:00:01.454" v="6512" actId="20577"/>
          <ac:spMkLst>
            <pc:docMk/>
            <pc:sldMk cId="2699356615" sldId="1906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13:22:46.116" v="3903" actId="478"/>
          <ac:spMkLst>
            <pc:docMk/>
            <pc:sldMk cId="2699356615" sldId="1906"/>
            <ac:spMk id="8" creationId="{2DC81436-0AB5-8B0A-2B42-8FA1CDF46F3A}"/>
          </ac:spMkLst>
        </pc:spChg>
        <pc:spChg chg="del">
          <ac:chgData name="Yoel Kortick" userId="167978f5-7f40-4909-85d5-d4149554ad4e" providerId="ADAL" clId="{178FB2EF-1354-4F26-B2E6-B31A8395313E}" dt="2022-11-01T13:22:46.116" v="3903" actId="478"/>
          <ac:spMkLst>
            <pc:docMk/>
            <pc:sldMk cId="2699356615" sldId="1906"/>
            <ac:spMk id="10" creationId="{36C65EBC-8AD3-6ED6-5A23-267FBC988891}"/>
          </ac:spMkLst>
        </pc:spChg>
        <pc:spChg chg="del">
          <ac:chgData name="Yoel Kortick" userId="167978f5-7f40-4909-85d5-d4149554ad4e" providerId="ADAL" clId="{178FB2EF-1354-4F26-B2E6-B31A8395313E}" dt="2022-11-01T13:22:46.116" v="3903" actId="478"/>
          <ac:spMkLst>
            <pc:docMk/>
            <pc:sldMk cId="2699356615" sldId="1906"/>
            <ac:spMk id="14" creationId="{53E3B1DC-9C61-022C-8F5E-80B5733D4B33}"/>
          </ac:spMkLst>
        </pc:spChg>
        <pc:picChg chg="add del mod">
          <ac:chgData name="Yoel Kortick" userId="167978f5-7f40-4909-85d5-d4149554ad4e" providerId="ADAL" clId="{178FB2EF-1354-4F26-B2E6-B31A8395313E}" dt="2022-11-01T13:23:06.264" v="3908" actId="478"/>
          <ac:picMkLst>
            <pc:docMk/>
            <pc:sldMk cId="2699356615" sldId="1906"/>
            <ac:picMk id="6" creationId="{03C771C2-E4B8-FFDC-6CD6-E9515511636D}"/>
          </ac:picMkLst>
        </pc:picChg>
        <pc:picChg chg="add mod">
          <ac:chgData name="Yoel Kortick" userId="167978f5-7f40-4909-85d5-d4149554ad4e" providerId="ADAL" clId="{178FB2EF-1354-4F26-B2E6-B31A8395313E}" dt="2022-11-01T13:23:11.403" v="3919" actId="208"/>
          <ac:picMkLst>
            <pc:docMk/>
            <pc:sldMk cId="2699356615" sldId="1906"/>
            <ac:picMk id="9" creationId="{D4D7C3B9-996F-5F13-6421-D8B25B43B431}"/>
          </ac:picMkLst>
        </pc:picChg>
        <pc:picChg chg="del">
          <ac:chgData name="Yoel Kortick" userId="167978f5-7f40-4909-85d5-d4149554ad4e" providerId="ADAL" clId="{178FB2EF-1354-4F26-B2E6-B31A8395313E}" dt="2022-11-01T13:22:12.397" v="3793" actId="478"/>
          <ac:picMkLst>
            <pc:docMk/>
            <pc:sldMk cId="2699356615" sldId="1906"/>
            <ac:picMk id="16" creationId="{C4A70048-9C4E-8D2E-66B3-83EA13AEC21B}"/>
          </ac:picMkLst>
        </pc:picChg>
        <pc:cxnChg chg="add mod">
          <ac:chgData name="Yoel Kortick" userId="167978f5-7f40-4909-85d5-d4149554ad4e" providerId="ADAL" clId="{178FB2EF-1354-4F26-B2E6-B31A8395313E}" dt="2022-11-01T13:23:26.300" v="3927" actId="1038"/>
          <ac:cxnSpMkLst>
            <pc:docMk/>
            <pc:sldMk cId="2699356615" sldId="1906"/>
            <ac:cxnSpMk id="11" creationId="{28A81ABC-2909-9ECF-ACF4-A7F055C947D7}"/>
          </ac:cxnSpMkLst>
        </pc:cxnChg>
        <pc:cxnChg chg="add mod">
          <ac:chgData name="Yoel Kortick" userId="167978f5-7f40-4909-85d5-d4149554ad4e" providerId="ADAL" clId="{178FB2EF-1354-4F26-B2E6-B31A8395313E}" dt="2022-11-01T13:23:33.952" v="3937" actId="1037"/>
          <ac:cxnSpMkLst>
            <pc:docMk/>
            <pc:sldMk cId="2699356615" sldId="1906"/>
            <ac:cxnSpMk id="12" creationId="{43BBED84-E2C3-BF9C-67E7-C3A7E1BDC5B3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3:30:21.968" v="4064" actId="1076"/>
        <pc:sldMkLst>
          <pc:docMk/>
          <pc:sldMk cId="616370484" sldId="1907"/>
        </pc:sldMkLst>
        <pc:spChg chg="mod">
          <ac:chgData name="Yoel Kortick" userId="167978f5-7f40-4909-85d5-d4149554ad4e" providerId="ADAL" clId="{178FB2EF-1354-4F26-B2E6-B31A8395313E}" dt="2022-11-01T13:26:37.472" v="3997" actId="20577"/>
          <ac:spMkLst>
            <pc:docMk/>
            <pc:sldMk cId="616370484" sldId="1907"/>
            <ac:spMk id="4" creationId="{7DCC24B9-304C-43F8-A814-5ED2034E8A02}"/>
          </ac:spMkLst>
        </pc:spChg>
        <pc:picChg chg="add del">
          <ac:chgData name="Yoel Kortick" userId="167978f5-7f40-4909-85d5-d4149554ad4e" providerId="ADAL" clId="{178FB2EF-1354-4F26-B2E6-B31A8395313E}" dt="2022-11-01T13:26:45.823" v="4000" actId="22"/>
          <ac:picMkLst>
            <pc:docMk/>
            <pc:sldMk cId="616370484" sldId="1907"/>
            <ac:picMk id="6" creationId="{64C5A031-08D2-E56C-BCB1-DFBC51717F24}"/>
          </ac:picMkLst>
        </pc:picChg>
        <pc:picChg chg="add mod ord">
          <ac:chgData name="Yoel Kortick" userId="167978f5-7f40-4909-85d5-d4149554ad4e" providerId="ADAL" clId="{178FB2EF-1354-4F26-B2E6-B31A8395313E}" dt="2022-11-01T13:27:05.621" v="4005" actId="167"/>
          <ac:picMkLst>
            <pc:docMk/>
            <pc:sldMk cId="616370484" sldId="1907"/>
            <ac:picMk id="8" creationId="{D3C59D00-5A72-CC39-2B58-898A92F09BB4}"/>
          </ac:picMkLst>
        </pc:picChg>
        <pc:picChg chg="del">
          <ac:chgData name="Yoel Kortick" userId="167978f5-7f40-4909-85d5-d4149554ad4e" providerId="ADAL" clId="{178FB2EF-1354-4F26-B2E6-B31A8395313E}" dt="2022-11-01T13:26:40.026" v="3998" actId="478"/>
          <ac:picMkLst>
            <pc:docMk/>
            <pc:sldMk cId="616370484" sldId="1907"/>
            <ac:picMk id="9" creationId="{D4D7C3B9-996F-5F13-6421-D8B25B43B431}"/>
          </ac:picMkLst>
        </pc:picChg>
        <pc:picChg chg="add del">
          <ac:chgData name="Yoel Kortick" userId="167978f5-7f40-4909-85d5-d4149554ad4e" providerId="ADAL" clId="{178FB2EF-1354-4F26-B2E6-B31A8395313E}" dt="2022-11-01T13:28:41.604" v="4018" actId="22"/>
          <ac:picMkLst>
            <pc:docMk/>
            <pc:sldMk cId="616370484" sldId="1907"/>
            <ac:picMk id="13" creationId="{6EB36E7E-E5B9-963C-A1B1-6120FDDE0C9B}"/>
          </ac:picMkLst>
        </pc:picChg>
        <pc:picChg chg="add mod ord">
          <ac:chgData name="Yoel Kortick" userId="167978f5-7f40-4909-85d5-d4149554ad4e" providerId="ADAL" clId="{178FB2EF-1354-4F26-B2E6-B31A8395313E}" dt="2022-11-01T13:29:49.778" v="4029" actId="167"/>
          <ac:picMkLst>
            <pc:docMk/>
            <pc:sldMk cId="616370484" sldId="1907"/>
            <ac:picMk id="15" creationId="{66996A09-903D-E0F4-7E9F-282B6E4C2CED}"/>
          </ac:picMkLst>
        </pc:picChg>
        <pc:cxnChg chg="mod">
          <ac:chgData name="Yoel Kortick" userId="167978f5-7f40-4909-85d5-d4149554ad4e" providerId="ADAL" clId="{178FB2EF-1354-4F26-B2E6-B31A8395313E}" dt="2022-11-01T13:30:04.442" v="4033" actId="14100"/>
          <ac:cxnSpMkLst>
            <pc:docMk/>
            <pc:sldMk cId="616370484" sldId="1907"/>
            <ac:cxnSpMk id="11" creationId="{28A81ABC-2909-9ECF-ACF4-A7F055C947D7}"/>
          </ac:cxnSpMkLst>
        </pc:cxnChg>
        <pc:cxnChg chg="mod">
          <ac:chgData name="Yoel Kortick" userId="167978f5-7f40-4909-85d5-d4149554ad4e" providerId="ADAL" clId="{178FB2EF-1354-4F26-B2E6-B31A8395313E}" dt="2022-11-01T13:29:55.432" v="4031" actId="1076"/>
          <ac:cxnSpMkLst>
            <pc:docMk/>
            <pc:sldMk cId="616370484" sldId="1907"/>
            <ac:cxnSpMk id="12" creationId="{43BBED84-E2C3-BF9C-67E7-C3A7E1BDC5B3}"/>
          </ac:cxnSpMkLst>
        </pc:cxnChg>
        <pc:cxnChg chg="add mod">
          <ac:chgData name="Yoel Kortick" userId="167978f5-7f40-4909-85d5-d4149554ad4e" providerId="ADAL" clId="{178FB2EF-1354-4F26-B2E6-B31A8395313E}" dt="2022-11-01T13:30:21.968" v="4064" actId="1076"/>
          <ac:cxnSpMkLst>
            <pc:docMk/>
            <pc:sldMk cId="616370484" sldId="1907"/>
            <ac:cxnSpMk id="18" creationId="{680F2D78-2EC8-F61B-D69C-4D02710B3917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4:08:22.799" v="5377"/>
        <pc:sldMkLst>
          <pc:docMk/>
          <pc:sldMk cId="3109593326" sldId="1908"/>
        </pc:sldMkLst>
        <pc:spChg chg="mod">
          <ac:chgData name="Yoel Kortick" userId="167978f5-7f40-4909-85d5-d4149554ad4e" providerId="ADAL" clId="{178FB2EF-1354-4F26-B2E6-B31A8395313E}" dt="2022-11-01T14:08:22.799" v="5377"/>
          <ac:spMkLst>
            <pc:docMk/>
            <pc:sldMk cId="3109593326" sldId="1908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4:06:57.059" v="5316" actId="20577"/>
          <ac:spMkLst>
            <pc:docMk/>
            <pc:sldMk cId="3109593326" sldId="1908"/>
            <ac:spMk id="4" creationId="{7DCC24B9-304C-43F8-A814-5ED2034E8A02}"/>
          </ac:spMkLst>
        </pc:spChg>
        <pc:picChg chg="add mod ord">
          <ac:chgData name="Yoel Kortick" userId="167978f5-7f40-4909-85d5-d4149554ad4e" providerId="ADAL" clId="{178FB2EF-1354-4F26-B2E6-B31A8395313E}" dt="2022-11-01T13:36:36.026" v="4280" actId="208"/>
          <ac:picMkLst>
            <pc:docMk/>
            <pc:sldMk cId="3109593326" sldId="1908"/>
            <ac:picMk id="6" creationId="{D449F8C1-5EB4-F2DE-9E16-FAFED53B6E7E}"/>
          </ac:picMkLst>
        </pc:picChg>
        <pc:picChg chg="del">
          <ac:chgData name="Yoel Kortick" userId="167978f5-7f40-4909-85d5-d4149554ad4e" providerId="ADAL" clId="{178FB2EF-1354-4F26-B2E6-B31A8395313E}" dt="2022-11-01T13:36:03.169" v="4273" actId="478"/>
          <ac:picMkLst>
            <pc:docMk/>
            <pc:sldMk cId="3109593326" sldId="1908"/>
            <ac:picMk id="8" creationId="{D3C59D00-5A72-CC39-2B58-898A92F09BB4}"/>
          </ac:picMkLst>
        </pc:picChg>
        <pc:picChg chg="del">
          <ac:chgData name="Yoel Kortick" userId="167978f5-7f40-4909-85d5-d4149554ad4e" providerId="ADAL" clId="{178FB2EF-1354-4F26-B2E6-B31A8395313E}" dt="2022-11-01T13:36:01.502" v="4272" actId="478"/>
          <ac:picMkLst>
            <pc:docMk/>
            <pc:sldMk cId="3109593326" sldId="1908"/>
            <ac:picMk id="15" creationId="{66996A09-903D-E0F4-7E9F-282B6E4C2CED}"/>
          </ac:picMkLst>
        </pc:picChg>
        <pc:cxnChg chg="del">
          <ac:chgData name="Yoel Kortick" userId="167978f5-7f40-4909-85d5-d4149554ad4e" providerId="ADAL" clId="{178FB2EF-1354-4F26-B2E6-B31A8395313E}" dt="2022-11-01T13:36:32.104" v="4279" actId="478"/>
          <ac:cxnSpMkLst>
            <pc:docMk/>
            <pc:sldMk cId="3109593326" sldId="1908"/>
            <ac:cxnSpMk id="11" creationId="{28A81ABC-2909-9ECF-ACF4-A7F055C947D7}"/>
          </ac:cxnSpMkLst>
        </pc:cxnChg>
        <pc:cxnChg chg="del">
          <ac:chgData name="Yoel Kortick" userId="167978f5-7f40-4909-85d5-d4149554ad4e" providerId="ADAL" clId="{178FB2EF-1354-4F26-B2E6-B31A8395313E}" dt="2022-11-01T13:36:29.603" v="4278" actId="478"/>
          <ac:cxnSpMkLst>
            <pc:docMk/>
            <pc:sldMk cId="3109593326" sldId="1908"/>
            <ac:cxnSpMk id="12" creationId="{43BBED84-E2C3-BF9C-67E7-C3A7E1BDC5B3}"/>
          </ac:cxnSpMkLst>
        </pc:cxnChg>
        <pc:cxnChg chg="mod">
          <ac:chgData name="Yoel Kortick" userId="167978f5-7f40-4909-85d5-d4149554ad4e" providerId="ADAL" clId="{178FB2EF-1354-4F26-B2E6-B31A8395313E}" dt="2022-11-01T13:36:27.056" v="4277" actId="1076"/>
          <ac:cxnSpMkLst>
            <pc:docMk/>
            <pc:sldMk cId="3109593326" sldId="1908"/>
            <ac:cxnSpMk id="18" creationId="{680F2D78-2EC8-F61B-D69C-4D02710B3917}"/>
          </ac:cxnSpMkLst>
        </pc:cxnChg>
      </pc:sldChg>
      <pc:sldChg chg="delSp modSp add mod">
        <pc:chgData name="Yoel Kortick" userId="167978f5-7f40-4909-85d5-d4149554ad4e" providerId="ADAL" clId="{178FB2EF-1354-4F26-B2E6-B31A8395313E}" dt="2022-11-01T14:08:26.815" v="5378"/>
        <pc:sldMkLst>
          <pc:docMk/>
          <pc:sldMk cId="226777139" sldId="1909"/>
        </pc:sldMkLst>
        <pc:spChg chg="mod">
          <ac:chgData name="Yoel Kortick" userId="167978f5-7f40-4909-85d5-d4149554ad4e" providerId="ADAL" clId="{178FB2EF-1354-4F26-B2E6-B31A8395313E}" dt="2022-11-01T14:08:26.815" v="5378"/>
          <ac:spMkLst>
            <pc:docMk/>
            <pc:sldMk cId="226777139" sldId="1909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3:36:56.758" v="4315" actId="20577"/>
          <ac:spMkLst>
            <pc:docMk/>
            <pc:sldMk cId="226777139" sldId="1909"/>
            <ac:spMk id="4" creationId="{7DCC24B9-304C-43F8-A814-5ED2034E8A02}"/>
          </ac:spMkLst>
        </pc:spChg>
        <pc:picChg chg="del">
          <ac:chgData name="Yoel Kortick" userId="167978f5-7f40-4909-85d5-d4149554ad4e" providerId="ADAL" clId="{178FB2EF-1354-4F26-B2E6-B31A8395313E}" dt="2022-11-01T13:36:47.327" v="4300" actId="478"/>
          <ac:picMkLst>
            <pc:docMk/>
            <pc:sldMk cId="226777139" sldId="1909"/>
            <ac:picMk id="8" creationId="{D3C59D00-5A72-CC39-2B58-898A92F09BB4}"/>
          </ac:picMkLst>
        </pc:picChg>
        <pc:picChg chg="mod">
          <ac:chgData name="Yoel Kortick" userId="167978f5-7f40-4909-85d5-d4149554ad4e" providerId="ADAL" clId="{178FB2EF-1354-4F26-B2E6-B31A8395313E}" dt="2022-11-01T13:37:01.073" v="4316" actId="1076"/>
          <ac:picMkLst>
            <pc:docMk/>
            <pc:sldMk cId="226777139" sldId="1909"/>
            <ac:picMk id="15" creationId="{66996A09-903D-E0F4-7E9F-282B6E4C2CED}"/>
          </ac:picMkLst>
        </pc:picChg>
        <pc:cxnChg chg="del">
          <ac:chgData name="Yoel Kortick" userId="167978f5-7f40-4909-85d5-d4149554ad4e" providerId="ADAL" clId="{178FB2EF-1354-4F26-B2E6-B31A8395313E}" dt="2022-11-01T13:37:09.926" v="4319" actId="478"/>
          <ac:cxnSpMkLst>
            <pc:docMk/>
            <pc:sldMk cId="226777139" sldId="1909"/>
            <ac:cxnSpMk id="11" creationId="{28A81ABC-2909-9ECF-ACF4-A7F055C947D7}"/>
          </ac:cxnSpMkLst>
        </pc:cxnChg>
        <pc:cxnChg chg="del">
          <ac:chgData name="Yoel Kortick" userId="167978f5-7f40-4909-85d5-d4149554ad4e" providerId="ADAL" clId="{178FB2EF-1354-4F26-B2E6-B31A8395313E}" dt="2022-11-01T13:37:07.580" v="4318" actId="478"/>
          <ac:cxnSpMkLst>
            <pc:docMk/>
            <pc:sldMk cId="226777139" sldId="1909"/>
            <ac:cxnSpMk id="12" creationId="{43BBED84-E2C3-BF9C-67E7-C3A7E1BDC5B3}"/>
          </ac:cxnSpMkLst>
        </pc:cxnChg>
        <pc:cxnChg chg="mod">
          <ac:chgData name="Yoel Kortick" userId="167978f5-7f40-4909-85d5-d4149554ad4e" providerId="ADAL" clId="{178FB2EF-1354-4F26-B2E6-B31A8395313E}" dt="2022-11-01T13:37:05.926" v="4317" actId="1076"/>
          <ac:cxnSpMkLst>
            <pc:docMk/>
            <pc:sldMk cId="226777139" sldId="1909"/>
            <ac:cxnSpMk id="18" creationId="{680F2D78-2EC8-F61B-D69C-4D02710B3917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3285338364" sldId="1910"/>
        </pc:sldMkLst>
        <pc:spChg chg="mod">
          <ac:chgData name="Yoel Kortick" userId="167978f5-7f40-4909-85d5-d4149554ad4e" providerId="ADAL" clId="{178FB2EF-1354-4F26-B2E6-B31A8395313E}" dt="2022-11-01T14:08:29.675" v="5379"/>
          <ac:spMkLst>
            <pc:docMk/>
            <pc:sldMk cId="3285338364" sldId="1910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285338364" sldId="1910"/>
            <ac:spMk id="4" creationId="{7DCC24B9-304C-43F8-A814-5ED2034E8A02}"/>
          </ac:spMkLst>
        </pc:spChg>
        <pc:picChg chg="add del">
          <ac:chgData name="Yoel Kortick" userId="167978f5-7f40-4909-85d5-d4149554ad4e" providerId="ADAL" clId="{178FB2EF-1354-4F26-B2E6-B31A8395313E}" dt="2022-11-01T13:40:46.415" v="4415" actId="22"/>
          <ac:picMkLst>
            <pc:docMk/>
            <pc:sldMk cId="3285338364" sldId="1910"/>
            <ac:picMk id="6" creationId="{870B91D8-3DF1-DAEE-FC05-779E859AC2AB}"/>
          </ac:picMkLst>
        </pc:picChg>
        <pc:picChg chg="del">
          <ac:chgData name="Yoel Kortick" userId="167978f5-7f40-4909-85d5-d4149554ad4e" providerId="ADAL" clId="{178FB2EF-1354-4F26-B2E6-B31A8395313E}" dt="2022-11-01T13:40:43.691" v="4413" actId="478"/>
          <ac:picMkLst>
            <pc:docMk/>
            <pc:sldMk cId="3285338364" sldId="1910"/>
            <ac:picMk id="15" creationId="{66996A09-903D-E0F4-7E9F-282B6E4C2CED}"/>
          </ac:picMkLst>
        </pc:picChg>
        <pc:cxnChg chg="del">
          <ac:chgData name="Yoel Kortick" userId="167978f5-7f40-4909-85d5-d4149554ad4e" providerId="ADAL" clId="{178FB2EF-1354-4F26-B2E6-B31A8395313E}" dt="2022-11-01T13:41:51.815" v="4596" actId="478"/>
          <ac:cxnSpMkLst>
            <pc:docMk/>
            <pc:sldMk cId="3285338364" sldId="1910"/>
            <ac:cxnSpMk id="18" creationId="{680F2D78-2EC8-F61B-D69C-4D02710B3917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3877693058" sldId="1911"/>
        </pc:sldMkLst>
        <pc:spChg chg="mod">
          <ac:chgData name="Yoel Kortick" userId="167978f5-7f40-4909-85d5-d4149554ad4e" providerId="ADAL" clId="{178FB2EF-1354-4F26-B2E6-B31A8395313E}" dt="2022-11-01T14:08:33.937" v="5380"/>
          <ac:spMkLst>
            <pc:docMk/>
            <pc:sldMk cId="3877693058" sldId="1911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877693058" sldId="1911"/>
            <ac:spMk id="4" creationId="{7DCC24B9-304C-43F8-A814-5ED2034E8A02}"/>
          </ac:spMkLst>
        </pc:spChg>
        <pc:spChg chg="add mod">
          <ac:chgData name="Yoel Kortick" userId="167978f5-7f40-4909-85d5-d4149554ad4e" providerId="ADAL" clId="{178FB2EF-1354-4F26-B2E6-B31A8395313E}" dt="2022-11-01T13:43:02.348" v="4684" actId="208"/>
          <ac:spMkLst>
            <pc:docMk/>
            <pc:sldMk cId="3877693058" sldId="1911"/>
            <ac:spMk id="9" creationId="{75C78C3E-0848-A5A7-74A6-01EE93BB1BE7}"/>
          </ac:spMkLst>
        </pc:spChg>
        <pc:spChg chg="add">
          <ac:chgData name="Yoel Kortick" userId="167978f5-7f40-4909-85d5-d4149554ad4e" providerId="ADAL" clId="{178FB2EF-1354-4F26-B2E6-B31A8395313E}" dt="2022-11-01T13:43:12.807" v="4685" actId="11529"/>
          <ac:spMkLst>
            <pc:docMk/>
            <pc:sldMk cId="3877693058" sldId="1911"/>
            <ac:spMk id="10" creationId="{3058B21C-6518-240B-662B-541689A85F6B}"/>
          </ac:spMkLst>
        </pc:spChg>
        <pc:picChg chg="add del">
          <ac:chgData name="Yoel Kortick" userId="167978f5-7f40-4909-85d5-d4149554ad4e" providerId="ADAL" clId="{178FB2EF-1354-4F26-B2E6-B31A8395313E}" dt="2022-11-01T13:42:13.927" v="4631" actId="22"/>
          <ac:picMkLst>
            <pc:docMk/>
            <pc:sldMk cId="3877693058" sldId="1911"/>
            <ac:picMk id="6" creationId="{EB9B2B87-A690-9259-F19B-8C17898D8DCB}"/>
          </ac:picMkLst>
        </pc:picChg>
        <pc:picChg chg="add mod">
          <ac:chgData name="Yoel Kortick" userId="167978f5-7f40-4909-85d5-d4149554ad4e" providerId="ADAL" clId="{178FB2EF-1354-4F26-B2E6-B31A8395313E}" dt="2022-11-01T13:42:35.669" v="4634" actId="208"/>
          <ac:picMkLst>
            <pc:docMk/>
            <pc:sldMk cId="3877693058" sldId="1911"/>
            <ac:picMk id="8" creationId="{62416987-842D-BB03-8C6B-D9AFBDCC6A2A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1593385854" sldId="1912"/>
        </pc:sldMkLst>
        <pc:spChg chg="mod">
          <ac:chgData name="Yoel Kortick" userId="167978f5-7f40-4909-85d5-d4149554ad4e" providerId="ADAL" clId="{178FB2EF-1354-4F26-B2E6-B31A8395313E}" dt="2022-11-01T14:08:37.086" v="5381"/>
          <ac:spMkLst>
            <pc:docMk/>
            <pc:sldMk cId="1593385854" sldId="1912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1593385854" sldId="1912"/>
            <ac:spMk id="4" creationId="{7DCC24B9-304C-43F8-A814-5ED2034E8A02}"/>
          </ac:spMkLst>
        </pc:spChg>
        <pc:spChg chg="add mod">
          <ac:chgData name="Yoel Kortick" userId="167978f5-7f40-4909-85d5-d4149554ad4e" providerId="ADAL" clId="{178FB2EF-1354-4F26-B2E6-B31A8395313E}" dt="2022-11-01T15:01:20.644" v="6556" actId="1076"/>
          <ac:spMkLst>
            <pc:docMk/>
            <pc:sldMk cId="1593385854" sldId="1912"/>
            <ac:spMk id="7" creationId="{ACF247EB-AA7A-2CCF-933F-6E8AC4F3A7D2}"/>
          </ac:spMkLst>
        </pc:spChg>
        <pc:spChg chg="del">
          <ac:chgData name="Yoel Kortick" userId="167978f5-7f40-4909-85d5-d4149554ad4e" providerId="ADAL" clId="{178FB2EF-1354-4F26-B2E6-B31A8395313E}" dt="2022-11-01T13:47:09.687" v="4844" actId="478"/>
          <ac:spMkLst>
            <pc:docMk/>
            <pc:sldMk cId="1593385854" sldId="1912"/>
            <ac:spMk id="9" creationId="{75C78C3E-0848-A5A7-74A6-01EE93BB1BE7}"/>
          </ac:spMkLst>
        </pc:spChg>
        <pc:spChg chg="del">
          <ac:chgData name="Yoel Kortick" userId="167978f5-7f40-4909-85d5-d4149554ad4e" providerId="ADAL" clId="{178FB2EF-1354-4F26-B2E6-B31A8395313E}" dt="2022-11-01T13:47:36.803" v="4865" actId="478"/>
          <ac:spMkLst>
            <pc:docMk/>
            <pc:sldMk cId="1593385854" sldId="1912"/>
            <ac:spMk id="10" creationId="{3058B21C-6518-240B-662B-541689A85F6B}"/>
          </ac:spMkLst>
        </pc:spChg>
        <pc:picChg chg="add mod ord">
          <ac:chgData name="Yoel Kortick" userId="167978f5-7f40-4909-85d5-d4149554ad4e" providerId="ADAL" clId="{178FB2EF-1354-4F26-B2E6-B31A8395313E}" dt="2022-11-01T15:01:16.536" v="6555" actId="1038"/>
          <ac:picMkLst>
            <pc:docMk/>
            <pc:sldMk cId="1593385854" sldId="1912"/>
            <ac:picMk id="6" creationId="{7A9F53FE-C3DA-AD33-964F-498A8DC2EBF7}"/>
          </ac:picMkLst>
        </pc:picChg>
        <pc:picChg chg="del">
          <ac:chgData name="Yoel Kortick" userId="167978f5-7f40-4909-85d5-d4149554ad4e" providerId="ADAL" clId="{178FB2EF-1354-4F26-B2E6-B31A8395313E}" dt="2022-11-01T13:47:06.002" v="4843" actId="478"/>
          <ac:picMkLst>
            <pc:docMk/>
            <pc:sldMk cId="1593385854" sldId="1912"/>
            <ac:picMk id="8" creationId="{62416987-842D-BB03-8C6B-D9AFBDCC6A2A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306070329" sldId="1913"/>
        </pc:sldMkLst>
        <pc:spChg chg="mod">
          <ac:chgData name="Yoel Kortick" userId="167978f5-7f40-4909-85d5-d4149554ad4e" providerId="ADAL" clId="{178FB2EF-1354-4F26-B2E6-B31A8395313E}" dt="2022-11-01T14:08:40.974" v="5382"/>
          <ac:spMkLst>
            <pc:docMk/>
            <pc:sldMk cId="306070329" sldId="1913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06070329" sldId="1913"/>
            <ac:spMk id="4" creationId="{7DCC24B9-304C-43F8-A814-5ED2034E8A02}"/>
          </ac:spMkLst>
        </pc:spChg>
        <pc:spChg chg="mod">
          <ac:chgData name="Yoel Kortick" userId="167978f5-7f40-4909-85d5-d4149554ad4e" providerId="ADAL" clId="{178FB2EF-1354-4F26-B2E6-B31A8395313E}" dt="2022-11-01T13:49:26.730" v="5003" actId="14100"/>
          <ac:spMkLst>
            <pc:docMk/>
            <pc:sldMk cId="306070329" sldId="1913"/>
            <ac:spMk id="7" creationId="{ACF247EB-AA7A-2CCF-933F-6E8AC4F3A7D2}"/>
          </ac:spMkLst>
        </pc:spChg>
        <pc:spChg chg="add mod">
          <ac:chgData name="Yoel Kortick" userId="167978f5-7f40-4909-85d5-d4149554ad4e" providerId="ADAL" clId="{178FB2EF-1354-4F26-B2E6-B31A8395313E}" dt="2022-11-01T13:53:01.449" v="5111" actId="14100"/>
          <ac:spMkLst>
            <pc:docMk/>
            <pc:sldMk cId="306070329" sldId="1913"/>
            <ac:spMk id="9" creationId="{AC9C5E58-C758-4800-C0F3-81FB957996FB}"/>
          </ac:spMkLst>
        </pc:spChg>
        <pc:picChg chg="del">
          <ac:chgData name="Yoel Kortick" userId="167978f5-7f40-4909-85d5-d4149554ad4e" providerId="ADAL" clId="{178FB2EF-1354-4F26-B2E6-B31A8395313E}" dt="2022-11-01T13:48:51.739" v="4988" actId="478"/>
          <ac:picMkLst>
            <pc:docMk/>
            <pc:sldMk cId="306070329" sldId="1913"/>
            <ac:picMk id="6" creationId="{7A9F53FE-C3DA-AD33-964F-498A8DC2EBF7}"/>
          </ac:picMkLst>
        </pc:picChg>
        <pc:picChg chg="add mod ord">
          <ac:chgData name="Yoel Kortick" userId="167978f5-7f40-4909-85d5-d4149554ad4e" providerId="ADAL" clId="{178FB2EF-1354-4F26-B2E6-B31A8395313E}" dt="2022-11-01T13:49:44.243" v="5030" actId="208"/>
          <ac:picMkLst>
            <pc:docMk/>
            <pc:sldMk cId="306070329" sldId="1913"/>
            <ac:picMk id="8" creationId="{5BDCD34C-FD4A-C8BD-717F-BBE98E271331}"/>
          </ac:picMkLst>
        </pc:picChg>
      </pc:sldChg>
      <pc:sldChg chg="addSp delSp modSp add del mod">
        <pc:chgData name="Yoel Kortick" userId="167978f5-7f40-4909-85d5-d4149554ad4e" providerId="ADAL" clId="{178FB2EF-1354-4F26-B2E6-B31A8395313E}" dt="2022-11-01T13:53:06.586" v="5112" actId="47"/>
        <pc:sldMkLst>
          <pc:docMk/>
          <pc:sldMk cId="2464093224" sldId="1914"/>
        </pc:sldMkLst>
        <pc:spChg chg="mod">
          <ac:chgData name="Yoel Kortick" userId="167978f5-7f40-4909-85d5-d4149554ad4e" providerId="ADAL" clId="{178FB2EF-1354-4F26-B2E6-B31A8395313E}" dt="2022-11-01T13:51:07.257" v="5066" actId="20577"/>
          <ac:spMkLst>
            <pc:docMk/>
            <pc:sldMk cId="2464093224" sldId="1914"/>
            <ac:spMk id="4" creationId="{7DCC24B9-304C-43F8-A814-5ED2034E8A02}"/>
          </ac:spMkLst>
        </pc:spChg>
        <pc:spChg chg="mod">
          <ac:chgData name="Yoel Kortick" userId="167978f5-7f40-4909-85d5-d4149554ad4e" providerId="ADAL" clId="{178FB2EF-1354-4F26-B2E6-B31A8395313E}" dt="2022-11-01T13:51:23.361" v="5072" actId="14100"/>
          <ac:spMkLst>
            <pc:docMk/>
            <pc:sldMk cId="2464093224" sldId="1914"/>
            <ac:spMk id="7" creationId="{ACF247EB-AA7A-2CCF-933F-6E8AC4F3A7D2}"/>
          </ac:spMkLst>
        </pc:spChg>
        <pc:spChg chg="mod">
          <ac:chgData name="Yoel Kortick" userId="167978f5-7f40-4909-85d5-d4149554ad4e" providerId="ADAL" clId="{178FB2EF-1354-4F26-B2E6-B31A8395313E}" dt="2022-11-01T13:51:17.075" v="5070" actId="1076"/>
          <ac:spMkLst>
            <pc:docMk/>
            <pc:sldMk cId="2464093224" sldId="1914"/>
            <ac:spMk id="9" creationId="{AC9C5E58-C758-4800-C0F3-81FB957996FB}"/>
          </ac:spMkLst>
        </pc:spChg>
        <pc:picChg chg="add mod ord">
          <ac:chgData name="Yoel Kortick" userId="167978f5-7f40-4909-85d5-d4149554ad4e" providerId="ADAL" clId="{178FB2EF-1354-4F26-B2E6-B31A8395313E}" dt="2022-11-01T13:51:25.575" v="5073" actId="208"/>
          <ac:picMkLst>
            <pc:docMk/>
            <pc:sldMk cId="2464093224" sldId="1914"/>
            <ac:picMk id="6" creationId="{60C73449-353E-734D-D918-F0D4D59CE1CF}"/>
          </ac:picMkLst>
        </pc:picChg>
        <pc:picChg chg="del">
          <ac:chgData name="Yoel Kortick" userId="167978f5-7f40-4909-85d5-d4149554ad4e" providerId="ADAL" clId="{178FB2EF-1354-4F26-B2E6-B31A8395313E}" dt="2022-11-01T13:51:10.191" v="5067" actId="478"/>
          <ac:picMkLst>
            <pc:docMk/>
            <pc:sldMk cId="2464093224" sldId="1914"/>
            <ac:picMk id="8" creationId="{5BDCD34C-FD4A-C8BD-717F-BBE98E271331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4:08:44.445" v="5383"/>
        <pc:sldMkLst>
          <pc:docMk/>
          <pc:sldMk cId="3635554820" sldId="1915"/>
        </pc:sldMkLst>
        <pc:spChg chg="mod">
          <ac:chgData name="Yoel Kortick" userId="167978f5-7f40-4909-85d5-d4149554ad4e" providerId="ADAL" clId="{178FB2EF-1354-4F26-B2E6-B31A8395313E}" dt="2022-11-01T14:08:44.445" v="5383"/>
          <ac:spMkLst>
            <pc:docMk/>
            <pc:sldMk cId="3635554820" sldId="1915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3:52:06.881" v="5089" actId="20577"/>
          <ac:spMkLst>
            <pc:docMk/>
            <pc:sldMk cId="3635554820" sldId="1915"/>
            <ac:spMk id="4" creationId="{7DCC24B9-304C-43F8-A814-5ED2034E8A02}"/>
          </ac:spMkLst>
        </pc:spChg>
        <pc:spChg chg="mod">
          <ac:chgData name="Yoel Kortick" userId="167978f5-7f40-4909-85d5-d4149554ad4e" providerId="ADAL" clId="{178FB2EF-1354-4F26-B2E6-B31A8395313E}" dt="2022-11-01T13:54:02.341" v="5135" actId="1038"/>
          <ac:spMkLst>
            <pc:docMk/>
            <pc:sldMk cId="3635554820" sldId="1915"/>
            <ac:spMk id="7" creationId="{ACF247EB-AA7A-2CCF-933F-6E8AC4F3A7D2}"/>
          </ac:spMkLst>
        </pc:spChg>
        <pc:spChg chg="mod">
          <ac:chgData name="Yoel Kortick" userId="167978f5-7f40-4909-85d5-d4149554ad4e" providerId="ADAL" clId="{178FB2EF-1354-4F26-B2E6-B31A8395313E}" dt="2022-11-01T13:52:25.878" v="5097" actId="14100"/>
          <ac:spMkLst>
            <pc:docMk/>
            <pc:sldMk cId="3635554820" sldId="1915"/>
            <ac:spMk id="9" creationId="{AC9C5E58-C758-4800-C0F3-81FB957996FB}"/>
          </ac:spMkLst>
        </pc:spChg>
        <pc:picChg chg="del">
          <ac:chgData name="Yoel Kortick" userId="167978f5-7f40-4909-85d5-d4149554ad4e" providerId="ADAL" clId="{178FB2EF-1354-4F26-B2E6-B31A8395313E}" dt="2022-11-01T13:52:09.140" v="5090" actId="478"/>
          <ac:picMkLst>
            <pc:docMk/>
            <pc:sldMk cId="3635554820" sldId="1915"/>
            <ac:picMk id="6" creationId="{60C73449-353E-734D-D918-F0D4D59CE1CF}"/>
          </ac:picMkLst>
        </pc:picChg>
        <pc:picChg chg="add del mod ord">
          <ac:chgData name="Yoel Kortick" userId="167978f5-7f40-4909-85d5-d4149554ad4e" providerId="ADAL" clId="{178FB2EF-1354-4F26-B2E6-B31A8395313E}" dt="2022-11-01T13:53:45.414" v="5116" actId="478"/>
          <ac:picMkLst>
            <pc:docMk/>
            <pc:sldMk cId="3635554820" sldId="1915"/>
            <ac:picMk id="8" creationId="{1EEB212E-A7C3-55A6-2A47-0387A0E571FB}"/>
          </ac:picMkLst>
        </pc:picChg>
        <pc:picChg chg="add mod ord">
          <ac:chgData name="Yoel Kortick" userId="167978f5-7f40-4909-85d5-d4149554ad4e" providerId="ADAL" clId="{178FB2EF-1354-4F26-B2E6-B31A8395313E}" dt="2022-11-01T13:53:59.477" v="5132" actId="208"/>
          <ac:picMkLst>
            <pc:docMk/>
            <pc:sldMk cId="3635554820" sldId="1915"/>
            <ac:picMk id="11" creationId="{8F8F742A-4522-C904-6840-8443132E4B1E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915076851" sldId="1916"/>
        </pc:sldMkLst>
        <pc:spChg chg="mod">
          <ac:chgData name="Yoel Kortick" userId="167978f5-7f40-4909-85d5-d4149554ad4e" providerId="ADAL" clId="{178FB2EF-1354-4F26-B2E6-B31A8395313E}" dt="2022-11-01T14:08:48.984" v="5384"/>
          <ac:spMkLst>
            <pc:docMk/>
            <pc:sldMk cId="915076851" sldId="1916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915076851" sldId="1916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13:54:43.630" v="5147" actId="478"/>
          <ac:spMkLst>
            <pc:docMk/>
            <pc:sldMk cId="915076851" sldId="1916"/>
            <ac:spMk id="7" creationId="{ACF247EB-AA7A-2CCF-933F-6E8AC4F3A7D2}"/>
          </ac:spMkLst>
        </pc:spChg>
        <pc:spChg chg="add mod">
          <ac:chgData name="Yoel Kortick" userId="167978f5-7f40-4909-85d5-d4149554ad4e" providerId="ADAL" clId="{178FB2EF-1354-4F26-B2E6-B31A8395313E}" dt="2022-11-01T14:09:54.569" v="5516" actId="6549"/>
          <ac:spMkLst>
            <pc:docMk/>
            <pc:sldMk cId="915076851" sldId="1916"/>
            <ac:spMk id="8" creationId="{B5C2F89F-F5AD-EAB1-C290-B6635B4C8ADF}"/>
          </ac:spMkLst>
        </pc:spChg>
        <pc:spChg chg="mod">
          <ac:chgData name="Yoel Kortick" userId="167978f5-7f40-4909-85d5-d4149554ad4e" providerId="ADAL" clId="{178FB2EF-1354-4F26-B2E6-B31A8395313E}" dt="2022-11-01T13:54:41.151" v="5146" actId="14100"/>
          <ac:spMkLst>
            <pc:docMk/>
            <pc:sldMk cId="915076851" sldId="1916"/>
            <ac:spMk id="9" creationId="{AC9C5E58-C758-4800-C0F3-81FB957996FB}"/>
          </ac:spMkLst>
        </pc:spChg>
        <pc:picChg chg="add mod ord">
          <ac:chgData name="Yoel Kortick" userId="167978f5-7f40-4909-85d5-d4149554ad4e" providerId="ADAL" clId="{178FB2EF-1354-4F26-B2E6-B31A8395313E}" dt="2022-11-01T13:55:34.898" v="5295" actId="208"/>
          <ac:picMkLst>
            <pc:docMk/>
            <pc:sldMk cId="915076851" sldId="1916"/>
            <ac:picMk id="6" creationId="{CEF37C54-0D9B-1A9C-7A22-9A2CFC53DDA7}"/>
          </ac:picMkLst>
        </pc:picChg>
        <pc:picChg chg="del">
          <ac:chgData name="Yoel Kortick" userId="167978f5-7f40-4909-85d5-d4149554ad4e" providerId="ADAL" clId="{178FB2EF-1354-4F26-B2E6-B31A8395313E}" dt="2022-11-01T13:54:27.560" v="5137" actId="478"/>
          <ac:picMkLst>
            <pc:docMk/>
            <pc:sldMk cId="915076851" sldId="1916"/>
            <ac:picMk id="11" creationId="{8F8F742A-4522-C904-6840-8443132E4B1E}"/>
          </ac:picMkLst>
        </pc:picChg>
        <pc:cxnChg chg="add mod">
          <ac:chgData name="Yoel Kortick" userId="167978f5-7f40-4909-85d5-d4149554ad4e" providerId="ADAL" clId="{178FB2EF-1354-4F26-B2E6-B31A8395313E}" dt="2022-11-01T14:09:41.779" v="5515" actId="208"/>
          <ac:cxnSpMkLst>
            <pc:docMk/>
            <pc:sldMk cId="915076851" sldId="1916"/>
            <ac:cxnSpMk id="12" creationId="{F3EB7F67-D486-1E6A-456A-6D2F5A5F71CE}"/>
          </ac:cxnSpMkLst>
        </pc:cxnChg>
      </pc:sldChg>
      <pc:sldChg chg="modSp add mod">
        <pc:chgData name="Yoel Kortick" userId="167978f5-7f40-4909-85d5-d4149554ad4e" providerId="ADAL" clId="{178FB2EF-1354-4F26-B2E6-B31A8395313E}" dt="2022-11-01T14:07:53.391" v="5373" actId="14100"/>
        <pc:sldMkLst>
          <pc:docMk/>
          <pc:sldMk cId="3785433844" sldId="1917"/>
        </pc:sldMkLst>
        <pc:spChg chg="mod">
          <ac:chgData name="Yoel Kortick" userId="167978f5-7f40-4909-85d5-d4149554ad4e" providerId="ADAL" clId="{178FB2EF-1354-4F26-B2E6-B31A8395313E}" dt="2022-11-01T14:07:53.391" v="5373" actId="14100"/>
          <ac:spMkLst>
            <pc:docMk/>
            <pc:sldMk cId="3785433844" sldId="1917"/>
            <ac:spMk id="3" creationId="{440E2C51-CB70-4EE1-8E6B-DADCB74DEC44}"/>
          </ac:spMkLst>
        </pc:sp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1627868965" sldId="1918"/>
        </pc:sldMkLst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1627868965" sldId="1918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14:45:25.343" v="5998" actId="478"/>
          <ac:spMkLst>
            <pc:docMk/>
            <pc:sldMk cId="1627868965" sldId="1918"/>
            <ac:spMk id="11" creationId="{07415AF0-F89B-4AE1-B5DF-785628B4C373}"/>
          </ac:spMkLst>
        </pc:spChg>
        <pc:picChg chg="add mod ord">
          <ac:chgData name="Yoel Kortick" userId="167978f5-7f40-4909-85d5-d4149554ad4e" providerId="ADAL" clId="{178FB2EF-1354-4F26-B2E6-B31A8395313E}" dt="2022-11-01T14:45:55.038" v="6014" actId="208"/>
          <ac:picMkLst>
            <pc:docMk/>
            <pc:sldMk cId="1627868965" sldId="1918"/>
            <ac:picMk id="6" creationId="{9978EAFC-30CC-EDCD-F8E3-BD48326E0D22}"/>
          </ac:picMkLst>
        </pc:picChg>
        <pc:picChg chg="del">
          <ac:chgData name="Yoel Kortick" userId="167978f5-7f40-4909-85d5-d4149554ad4e" providerId="ADAL" clId="{178FB2EF-1354-4F26-B2E6-B31A8395313E}" dt="2022-11-01T14:45:15.937" v="5994" actId="478"/>
          <ac:picMkLst>
            <pc:docMk/>
            <pc:sldMk cId="1627868965" sldId="1918"/>
            <ac:picMk id="7" creationId="{C083A7D3-2203-1468-5EFB-790801AE8B8A}"/>
          </ac:picMkLst>
        </pc:picChg>
        <pc:picChg chg="add mod">
          <ac:chgData name="Yoel Kortick" userId="167978f5-7f40-4909-85d5-d4149554ad4e" providerId="ADAL" clId="{178FB2EF-1354-4F26-B2E6-B31A8395313E}" dt="2022-11-01T14:45:52.313" v="6013" actId="208"/>
          <ac:picMkLst>
            <pc:docMk/>
            <pc:sldMk cId="1627868965" sldId="1918"/>
            <ac:picMk id="9" creationId="{D9B08C58-4631-9A63-82F0-DD7059DEFF65}"/>
          </ac:picMkLst>
        </pc:picChg>
        <pc:cxnChg chg="add mod">
          <ac:chgData name="Yoel Kortick" userId="167978f5-7f40-4909-85d5-d4149554ad4e" providerId="ADAL" clId="{178FB2EF-1354-4F26-B2E6-B31A8395313E}" dt="2022-11-01T14:46:32.020" v="6027" actId="1035"/>
          <ac:cxnSpMkLst>
            <pc:docMk/>
            <pc:sldMk cId="1627868965" sldId="1918"/>
            <ac:cxnSpMk id="10" creationId="{719D2F8A-8F86-1554-8921-0AFFFFD712BD}"/>
          </ac:cxnSpMkLst>
        </pc:cxnChg>
        <pc:cxnChg chg="add mod">
          <ac:chgData name="Yoel Kortick" userId="167978f5-7f40-4909-85d5-d4149554ad4e" providerId="ADAL" clId="{178FB2EF-1354-4F26-B2E6-B31A8395313E}" dt="2022-11-01T14:46:19.546" v="6021" actId="1035"/>
          <ac:cxnSpMkLst>
            <pc:docMk/>
            <pc:sldMk cId="1627868965" sldId="1918"/>
            <ac:cxnSpMk id="14" creationId="{C3FF0721-A4C3-A385-3CC9-8F31EB2C48F0}"/>
          </ac:cxnSpMkLst>
        </pc:cxnChg>
        <pc:cxnChg chg="add mod">
          <ac:chgData name="Yoel Kortick" userId="167978f5-7f40-4909-85d5-d4149554ad4e" providerId="ADAL" clId="{178FB2EF-1354-4F26-B2E6-B31A8395313E}" dt="2022-11-01T14:46:27.420" v="6023" actId="14100"/>
          <ac:cxnSpMkLst>
            <pc:docMk/>
            <pc:sldMk cId="1627868965" sldId="1918"/>
            <ac:cxnSpMk id="16" creationId="{5949FFA1-27C1-029D-D4E2-8A9FE9A2BE9E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1462983694" sldId="1919"/>
        </pc:sldMkLst>
        <pc:spChg chg="mod">
          <ac:chgData name="Yoel Kortick" userId="167978f5-7f40-4909-85d5-d4149554ad4e" providerId="ADAL" clId="{178FB2EF-1354-4F26-B2E6-B31A8395313E}" dt="2022-11-01T14:53:30.277" v="6392"/>
          <ac:spMkLst>
            <pc:docMk/>
            <pc:sldMk cId="1462983694" sldId="1919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1462983694" sldId="1919"/>
            <ac:spMk id="4" creationId="{7DCC24B9-304C-43F8-A814-5ED2034E8A02}"/>
          </ac:spMkLst>
        </pc:spChg>
        <pc:spChg chg="add mod">
          <ac:chgData name="Yoel Kortick" userId="167978f5-7f40-4909-85d5-d4149554ad4e" providerId="ADAL" clId="{178FB2EF-1354-4F26-B2E6-B31A8395313E}" dt="2022-11-01T14:50:12.698" v="6256" actId="1038"/>
          <ac:spMkLst>
            <pc:docMk/>
            <pc:sldMk cId="1462983694" sldId="1919"/>
            <ac:spMk id="9" creationId="{5E3440B4-A63B-F03E-2FE1-DA10D36D744D}"/>
          </ac:spMkLst>
        </pc:spChg>
        <pc:picChg chg="del">
          <ac:chgData name="Yoel Kortick" userId="167978f5-7f40-4909-85d5-d4149554ad4e" providerId="ADAL" clId="{178FB2EF-1354-4F26-B2E6-B31A8395313E}" dt="2022-11-01T14:49:52.781" v="6238" actId="478"/>
          <ac:picMkLst>
            <pc:docMk/>
            <pc:sldMk cId="1462983694" sldId="1919"/>
            <ac:picMk id="6" creationId="{DBA2828B-066F-A81E-CBDC-FF4BAFF2779E}"/>
          </ac:picMkLst>
        </pc:picChg>
        <pc:picChg chg="add mod">
          <ac:chgData name="Yoel Kortick" userId="167978f5-7f40-4909-85d5-d4149554ad4e" providerId="ADAL" clId="{178FB2EF-1354-4F26-B2E6-B31A8395313E}" dt="2022-11-01T14:49:57.196" v="6246" actId="208"/>
          <ac:picMkLst>
            <pc:docMk/>
            <pc:sldMk cId="1462983694" sldId="1919"/>
            <ac:picMk id="7" creationId="{777EC039-984C-F2A0-3FAF-63CD5740E250}"/>
          </ac:picMkLst>
        </pc:picChg>
        <pc:picChg chg="del">
          <ac:chgData name="Yoel Kortick" userId="167978f5-7f40-4909-85d5-d4149554ad4e" providerId="ADAL" clId="{178FB2EF-1354-4F26-B2E6-B31A8395313E}" dt="2022-11-01T14:49:50.386" v="6237" actId="478"/>
          <ac:picMkLst>
            <pc:docMk/>
            <pc:sldMk cId="1462983694" sldId="1919"/>
            <ac:picMk id="8" creationId="{9AFA2C9D-80E4-4E6E-B3DA-D955648154C4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908395342" sldId="1920"/>
        </pc:sldMkLst>
        <pc:spChg chg="mod">
          <ac:chgData name="Yoel Kortick" userId="167978f5-7f40-4909-85d5-d4149554ad4e" providerId="ADAL" clId="{178FB2EF-1354-4F26-B2E6-B31A8395313E}" dt="2022-11-01T14:53:30.277" v="6392"/>
          <ac:spMkLst>
            <pc:docMk/>
            <pc:sldMk cId="908395342" sldId="1920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908395342" sldId="1920"/>
            <ac:spMk id="4" creationId="{7DCC24B9-304C-43F8-A814-5ED2034E8A02}"/>
          </ac:spMkLst>
        </pc:spChg>
        <pc:spChg chg="mod">
          <ac:chgData name="Yoel Kortick" userId="167978f5-7f40-4909-85d5-d4149554ad4e" providerId="ADAL" clId="{178FB2EF-1354-4F26-B2E6-B31A8395313E}" dt="2022-11-01T14:52:24.431" v="6325" actId="1038"/>
          <ac:spMkLst>
            <pc:docMk/>
            <pc:sldMk cId="908395342" sldId="1920"/>
            <ac:spMk id="9" creationId="{5E3440B4-A63B-F03E-2FE1-DA10D36D744D}"/>
          </ac:spMkLst>
        </pc:spChg>
        <pc:spChg chg="add mod">
          <ac:chgData name="Yoel Kortick" userId="167978f5-7f40-4909-85d5-d4149554ad4e" providerId="ADAL" clId="{178FB2EF-1354-4F26-B2E6-B31A8395313E}" dt="2022-11-01T14:52:47.584" v="6386" actId="14100"/>
          <ac:spMkLst>
            <pc:docMk/>
            <pc:sldMk cId="908395342" sldId="1920"/>
            <ac:spMk id="11" creationId="{AFD63FBC-EF57-E24A-30EC-49DA0CF49B93}"/>
          </ac:spMkLst>
        </pc:spChg>
        <pc:picChg chg="add mod ord">
          <ac:chgData name="Yoel Kortick" userId="167978f5-7f40-4909-85d5-d4149554ad4e" providerId="ADAL" clId="{178FB2EF-1354-4F26-B2E6-B31A8395313E}" dt="2022-11-01T14:52:24.431" v="6325" actId="1038"/>
          <ac:picMkLst>
            <pc:docMk/>
            <pc:sldMk cId="908395342" sldId="1920"/>
            <ac:picMk id="6" creationId="{D6FE1CF8-1C16-6AF5-E4E5-C477FE01B9D0}"/>
          </ac:picMkLst>
        </pc:picChg>
        <pc:picChg chg="del">
          <ac:chgData name="Yoel Kortick" userId="167978f5-7f40-4909-85d5-d4149554ad4e" providerId="ADAL" clId="{178FB2EF-1354-4F26-B2E6-B31A8395313E}" dt="2022-11-01T14:51:02.597" v="6287" actId="478"/>
          <ac:picMkLst>
            <pc:docMk/>
            <pc:sldMk cId="908395342" sldId="1920"/>
            <ac:picMk id="7" creationId="{777EC039-984C-F2A0-3FAF-63CD5740E250}"/>
          </ac:picMkLst>
        </pc:picChg>
        <pc:picChg chg="add mod ord">
          <ac:chgData name="Yoel Kortick" userId="167978f5-7f40-4909-85d5-d4149554ad4e" providerId="ADAL" clId="{178FB2EF-1354-4F26-B2E6-B31A8395313E}" dt="2022-11-01T14:52:29.570" v="6327" actId="208"/>
          <ac:picMkLst>
            <pc:docMk/>
            <pc:sldMk cId="908395342" sldId="1920"/>
            <ac:picMk id="10" creationId="{6D091BB2-9B55-2860-11DC-6BD13BEDB5D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2025-01-02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2025-01-02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svg"/><Relationship Id="rId7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2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D77F2-DA7C-4E84-BD75-582449B0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699" y="4828"/>
            <a:ext cx="9159699" cy="513384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1698002"/>
            <a:ext cx="3676252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125466"/>
            <a:ext cx="367625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70618D9-1481-4545-88FC-5B46CFE29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99942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8969933-B73A-4E6D-BF2A-B2922BF9D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8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83021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83021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AC4D08-C456-42EF-ADDA-95831CCCE5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902220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902220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E0CDA1-880E-43B6-A4E6-1143E706E0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1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955922"/>
            <a:ext cx="547017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749554"/>
            <a:ext cx="547017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D45618-3D19-4574-B9E8-78A388B8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8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8884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5C18BF20-6C8D-4C16-BF70-02B509C50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0192" y="1635646"/>
            <a:ext cx="26574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26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B7D810D-4C51-4FF6-9E03-1D3F85F0A9A5}"/>
              </a:ext>
            </a:extLst>
          </p:cNvPr>
          <p:cNvGrpSpPr/>
          <p:nvPr userDrawn="1"/>
        </p:nvGrpSpPr>
        <p:grpSpPr>
          <a:xfrm>
            <a:off x="6677937" y="2362647"/>
            <a:ext cx="449923" cy="1073782"/>
            <a:chOff x="6811789" y="1796621"/>
            <a:chExt cx="362517" cy="86517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D6FA7DB-5902-4CB6-9CF5-FA89DB2AC236}"/>
                </a:ext>
              </a:extLst>
            </p:cNvPr>
            <p:cNvGrpSpPr/>
            <p:nvPr/>
          </p:nvGrpSpPr>
          <p:grpSpPr>
            <a:xfrm>
              <a:off x="6811789" y="1796621"/>
              <a:ext cx="191482" cy="383158"/>
              <a:chOff x="6855271" y="2079095"/>
              <a:chExt cx="235485" cy="471209"/>
            </a:xfrm>
          </p:grpSpPr>
          <p:grpSp>
            <p:nvGrpSpPr>
              <p:cNvPr id="72" name="Graphic 93">
                <a:extLst>
                  <a:ext uri="{FF2B5EF4-FFF2-40B4-BE49-F238E27FC236}">
                    <a16:creationId xmlns:a16="http://schemas.microsoft.com/office/drawing/2014/main" id="{8E7CC595-12E4-4DE9-9CFC-61B8EA7AB8E2}"/>
                  </a:ext>
                </a:extLst>
              </p:cNvPr>
              <p:cNvGrpSpPr/>
              <p:nvPr/>
            </p:nvGrpSpPr>
            <p:grpSpPr>
              <a:xfrm>
                <a:off x="6855271" y="2079095"/>
                <a:ext cx="235485" cy="471209"/>
                <a:chOff x="6855271" y="2079095"/>
                <a:chExt cx="235485" cy="471209"/>
              </a:xfrm>
              <a:solidFill>
                <a:schemeClr val="accent5"/>
              </a:solidFill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2B447915-F062-4BFF-8461-F0D903F786A5}"/>
                    </a:ext>
                  </a:extLst>
                </p:cNvPr>
                <p:cNvSpPr/>
                <p:nvPr/>
              </p:nvSpPr>
              <p:spPr>
                <a:xfrm>
                  <a:off x="7074422" y="2267671"/>
                  <a:ext cx="16333" cy="282633"/>
                </a:xfrm>
                <a:custGeom>
                  <a:avLst/>
                  <a:gdLst>
                    <a:gd name="connsiteX0" fmla="*/ 771 w 16333"/>
                    <a:gd name="connsiteY0" fmla="*/ 9049 h 282633"/>
                    <a:gd name="connsiteX1" fmla="*/ 16333 w 16333"/>
                    <a:gd name="connsiteY1" fmla="*/ 0 h 282633"/>
                    <a:gd name="connsiteX2" fmla="*/ 15562 w 16333"/>
                    <a:gd name="connsiteY2" fmla="*/ 273584 h 282633"/>
                    <a:gd name="connsiteX3" fmla="*/ 0 w 16333"/>
                    <a:gd name="connsiteY3" fmla="*/ 282633 h 282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33" h="282633">
                      <a:moveTo>
                        <a:pt x="771" y="9049"/>
                      </a:moveTo>
                      <a:lnTo>
                        <a:pt x="16333" y="0"/>
                      </a:lnTo>
                      <a:lnTo>
                        <a:pt x="15562" y="273584"/>
                      </a:lnTo>
                      <a:lnTo>
                        <a:pt x="0" y="28263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9991D381-6988-4987-BE7A-7F7BF1398C5A}"/>
                    </a:ext>
                  </a:extLst>
                </p:cNvPr>
                <p:cNvSpPr/>
                <p:nvPr/>
              </p:nvSpPr>
              <p:spPr>
                <a:xfrm>
                  <a:off x="6855271" y="2088144"/>
                  <a:ext cx="219923" cy="462160"/>
                </a:xfrm>
                <a:custGeom>
                  <a:avLst/>
                  <a:gdLst>
                    <a:gd name="connsiteX0" fmla="*/ 166108 w 219923"/>
                    <a:gd name="connsiteY0" fmla="*/ 95342 h 462160"/>
                    <a:gd name="connsiteX1" fmla="*/ 219923 w 219923"/>
                    <a:gd name="connsiteY1" fmla="*/ 188576 h 462160"/>
                    <a:gd name="connsiteX2" fmla="*/ 219152 w 219923"/>
                    <a:gd name="connsiteY2" fmla="*/ 462160 h 462160"/>
                    <a:gd name="connsiteX3" fmla="*/ 0 w 219923"/>
                    <a:gd name="connsiteY3" fmla="*/ 335626 h 462160"/>
                    <a:gd name="connsiteX4" fmla="*/ 960 w 219923"/>
                    <a:gd name="connsiteY4" fmla="*/ 0 h 462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923" h="462160">
                      <a:moveTo>
                        <a:pt x="166108" y="95342"/>
                      </a:moveTo>
                      <a:lnTo>
                        <a:pt x="219923" y="188576"/>
                      </a:lnTo>
                      <a:lnTo>
                        <a:pt x="219152" y="462160"/>
                      </a:lnTo>
                      <a:lnTo>
                        <a:pt x="0" y="335626"/>
                      </a:lnTo>
                      <a:lnTo>
                        <a:pt x="96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CFD4311-6FD9-4B6F-8D43-5C7B37EC80E2}"/>
                    </a:ext>
                  </a:extLst>
                </p:cNvPr>
                <p:cNvSpPr/>
                <p:nvPr/>
              </p:nvSpPr>
              <p:spPr>
                <a:xfrm>
                  <a:off x="7021378" y="2174437"/>
                  <a:ext cx="69377" cy="102283"/>
                </a:xfrm>
                <a:custGeom>
                  <a:avLst/>
                  <a:gdLst>
                    <a:gd name="connsiteX0" fmla="*/ 0 w 69377"/>
                    <a:gd name="connsiteY0" fmla="*/ 9049 h 102283"/>
                    <a:gd name="connsiteX1" fmla="*/ 15562 w 69377"/>
                    <a:gd name="connsiteY1" fmla="*/ 0 h 102283"/>
                    <a:gd name="connsiteX2" fmla="*/ 69377 w 69377"/>
                    <a:gd name="connsiteY2" fmla="*/ 93234 h 102283"/>
                    <a:gd name="connsiteX3" fmla="*/ 53815 w 69377"/>
                    <a:gd name="connsiteY3" fmla="*/ 102283 h 102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377" h="102283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69377" y="93234"/>
                      </a:lnTo>
                      <a:lnTo>
                        <a:pt x="53815" y="10228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D672A71B-B836-4E52-8102-7B140894D1E8}"/>
                    </a:ext>
                  </a:extLst>
                </p:cNvPr>
                <p:cNvSpPr/>
                <p:nvPr/>
              </p:nvSpPr>
              <p:spPr>
                <a:xfrm>
                  <a:off x="6856230" y="2079095"/>
                  <a:ext cx="180709" cy="104391"/>
                </a:xfrm>
                <a:custGeom>
                  <a:avLst/>
                  <a:gdLst>
                    <a:gd name="connsiteX0" fmla="*/ 0 w 180709"/>
                    <a:gd name="connsiteY0" fmla="*/ 9049 h 104391"/>
                    <a:gd name="connsiteX1" fmla="*/ 15562 w 180709"/>
                    <a:gd name="connsiteY1" fmla="*/ 0 h 104391"/>
                    <a:gd name="connsiteX2" fmla="*/ 180710 w 180709"/>
                    <a:gd name="connsiteY2" fmla="*/ 95342 h 104391"/>
                    <a:gd name="connsiteX3" fmla="*/ 165148 w 180709"/>
                    <a:gd name="connsiteY3" fmla="*/ 104391 h 104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709" h="104391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180710" y="95342"/>
                      </a:lnTo>
                      <a:lnTo>
                        <a:pt x="165148" y="104391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DEADA51-4777-4ECD-A8E9-5A21646A87AF}"/>
                  </a:ext>
                </a:extLst>
              </p:cNvPr>
              <p:cNvSpPr/>
              <p:nvPr/>
            </p:nvSpPr>
            <p:spPr>
              <a:xfrm>
                <a:off x="6894878" y="2255845"/>
                <a:ext cx="122918" cy="153145"/>
              </a:xfrm>
              <a:custGeom>
                <a:avLst/>
                <a:gdLst>
                  <a:gd name="connsiteX0" fmla="*/ 105711 w 122918"/>
                  <a:gd name="connsiteY0" fmla="*/ 20464 h 153145"/>
                  <a:gd name="connsiteX1" fmla="*/ 29119 w 122918"/>
                  <a:gd name="connsiteY1" fmla="*/ 0 h 153145"/>
                  <a:gd name="connsiteX2" fmla="*/ 29119 w 122918"/>
                  <a:gd name="connsiteY2" fmla="*/ 80432 h 153145"/>
                  <a:gd name="connsiteX3" fmla="*/ 23154 w 122918"/>
                  <a:gd name="connsiteY3" fmla="*/ 76061 h 153145"/>
                  <a:gd name="connsiteX4" fmla="*/ 0 w 122918"/>
                  <a:gd name="connsiteY4" fmla="*/ 89429 h 153145"/>
                  <a:gd name="connsiteX5" fmla="*/ 23154 w 122918"/>
                  <a:gd name="connsiteY5" fmla="*/ 129517 h 153145"/>
                  <a:gd name="connsiteX6" fmla="*/ 46309 w 122918"/>
                  <a:gd name="connsiteY6" fmla="*/ 116149 h 153145"/>
                  <a:gd name="connsiteX7" fmla="*/ 46309 w 122918"/>
                  <a:gd name="connsiteY7" fmla="*/ 27216 h 153145"/>
                  <a:gd name="connsiteX8" fmla="*/ 105728 w 122918"/>
                  <a:gd name="connsiteY8" fmla="*/ 43087 h 153145"/>
                  <a:gd name="connsiteX9" fmla="*/ 105728 w 122918"/>
                  <a:gd name="connsiteY9" fmla="*/ 100895 h 153145"/>
                  <a:gd name="connsiteX10" fmla="*/ 99764 w 122918"/>
                  <a:gd name="connsiteY10" fmla="*/ 96525 h 153145"/>
                  <a:gd name="connsiteX11" fmla="*/ 76610 w 122918"/>
                  <a:gd name="connsiteY11" fmla="*/ 109893 h 153145"/>
                  <a:gd name="connsiteX12" fmla="*/ 99764 w 122918"/>
                  <a:gd name="connsiteY12" fmla="*/ 149980 h 153145"/>
                  <a:gd name="connsiteX13" fmla="*/ 122918 w 122918"/>
                  <a:gd name="connsiteY13" fmla="*/ 136612 h 153145"/>
                  <a:gd name="connsiteX14" fmla="*/ 122918 w 122918"/>
                  <a:gd name="connsiteY14" fmla="*/ 30370 h 153145"/>
                  <a:gd name="connsiteX15" fmla="*/ 105711 w 122918"/>
                  <a:gd name="connsiteY15" fmla="*/ 20464 h 15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918" h="153145">
                    <a:moveTo>
                      <a:pt x="105711" y="20464"/>
                    </a:moveTo>
                    <a:lnTo>
                      <a:pt x="29119" y="0"/>
                    </a:lnTo>
                    <a:lnTo>
                      <a:pt x="29119" y="80432"/>
                    </a:lnTo>
                    <a:cubicBezTo>
                      <a:pt x="27216" y="78735"/>
                      <a:pt x="25211" y="77244"/>
                      <a:pt x="23154" y="76061"/>
                    </a:cubicBezTo>
                    <a:cubicBezTo>
                      <a:pt x="10369" y="68674"/>
                      <a:pt x="0" y="74656"/>
                      <a:pt x="0" y="89429"/>
                    </a:cubicBezTo>
                    <a:cubicBezTo>
                      <a:pt x="0" y="104186"/>
                      <a:pt x="10369" y="122147"/>
                      <a:pt x="23154" y="129517"/>
                    </a:cubicBezTo>
                    <a:cubicBezTo>
                      <a:pt x="35940" y="136903"/>
                      <a:pt x="46309" y="130922"/>
                      <a:pt x="46309" y="116149"/>
                    </a:cubicBezTo>
                    <a:lnTo>
                      <a:pt x="46309" y="27216"/>
                    </a:lnTo>
                    <a:lnTo>
                      <a:pt x="105728" y="43087"/>
                    </a:lnTo>
                    <a:lnTo>
                      <a:pt x="105728" y="100895"/>
                    </a:lnTo>
                    <a:cubicBezTo>
                      <a:pt x="103826" y="99198"/>
                      <a:pt x="101821" y="97707"/>
                      <a:pt x="99764" y="96525"/>
                    </a:cubicBezTo>
                    <a:cubicBezTo>
                      <a:pt x="86979" y="89138"/>
                      <a:pt x="76610" y="95119"/>
                      <a:pt x="76610" y="109893"/>
                    </a:cubicBezTo>
                    <a:cubicBezTo>
                      <a:pt x="76610" y="124649"/>
                      <a:pt x="86979" y="142611"/>
                      <a:pt x="99764" y="149980"/>
                    </a:cubicBezTo>
                    <a:cubicBezTo>
                      <a:pt x="112549" y="157367"/>
                      <a:pt x="122918" y="151386"/>
                      <a:pt x="122918" y="136612"/>
                    </a:cubicBezTo>
                    <a:lnTo>
                      <a:pt x="122918" y="30370"/>
                    </a:lnTo>
                    <a:lnTo>
                      <a:pt x="105711" y="20464"/>
                    </a:lnTo>
                    <a:close/>
                  </a:path>
                </a:pathLst>
              </a:custGeom>
              <a:solidFill>
                <a:srgbClr val="419AE8"/>
              </a:solidFill>
              <a:ln w="1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BFBED43-1DC6-43B7-9049-1D954ADD16D8}"/>
                </a:ext>
              </a:extLst>
            </p:cNvPr>
            <p:cNvSpPr/>
            <p:nvPr/>
          </p:nvSpPr>
          <p:spPr>
            <a:xfrm flipH="1">
              <a:off x="6999974" y="2084551"/>
              <a:ext cx="80712" cy="205774"/>
            </a:xfrm>
            <a:custGeom>
              <a:avLst/>
              <a:gdLst>
                <a:gd name="connsiteX0" fmla="*/ 79712 w 80712"/>
                <a:gd name="connsiteY0" fmla="*/ 170883 h 205774"/>
                <a:gd name="connsiteX1" fmla="*/ 72848 w 80712"/>
                <a:gd name="connsiteY1" fmla="*/ 185612 h 205774"/>
                <a:gd name="connsiteX2" fmla="*/ 14076 w 80712"/>
                <a:gd name="connsiteY2" fmla="*/ 205775 h 205774"/>
                <a:gd name="connsiteX3" fmla="*/ 3923 w 80712"/>
                <a:gd name="connsiteY3" fmla="*/ 204488 h 205774"/>
                <a:gd name="connsiteX4" fmla="*/ 5639 w 80712"/>
                <a:gd name="connsiteY4" fmla="*/ 191761 h 205774"/>
                <a:gd name="connsiteX5" fmla="*/ 11216 w 80712"/>
                <a:gd name="connsiteY5" fmla="*/ 178176 h 205774"/>
                <a:gd name="connsiteX6" fmla="*/ 14362 w 80712"/>
                <a:gd name="connsiteY6" fmla="*/ 170883 h 205774"/>
                <a:gd name="connsiteX7" fmla="*/ 16507 w 80712"/>
                <a:gd name="connsiteY7" fmla="*/ 165020 h 205774"/>
                <a:gd name="connsiteX8" fmla="*/ 18938 w 80712"/>
                <a:gd name="connsiteY8" fmla="*/ 144571 h 205774"/>
                <a:gd name="connsiteX9" fmla="*/ 18795 w 80712"/>
                <a:gd name="connsiteY9" fmla="*/ 140853 h 205774"/>
                <a:gd name="connsiteX10" fmla="*/ 16793 w 80712"/>
                <a:gd name="connsiteY10" fmla="*/ 129127 h 205774"/>
                <a:gd name="connsiteX11" fmla="*/ 12360 w 80712"/>
                <a:gd name="connsiteY11" fmla="*/ 117545 h 205774"/>
                <a:gd name="connsiteX12" fmla="*/ 2064 w 80712"/>
                <a:gd name="connsiteY12" fmla="*/ 82653 h 205774"/>
                <a:gd name="connsiteX13" fmla="*/ 62 w 80712"/>
                <a:gd name="connsiteY13" fmla="*/ 56770 h 205774"/>
                <a:gd name="connsiteX14" fmla="*/ 1206 w 80712"/>
                <a:gd name="connsiteY14" fmla="*/ 43185 h 205774"/>
                <a:gd name="connsiteX15" fmla="*/ 12360 w 80712"/>
                <a:gd name="connsiteY15" fmla="*/ 17017 h 205774"/>
                <a:gd name="connsiteX16" fmla="*/ 15363 w 80712"/>
                <a:gd name="connsiteY16" fmla="*/ 13871 h 205774"/>
                <a:gd name="connsiteX17" fmla="*/ 15649 w 80712"/>
                <a:gd name="connsiteY17" fmla="*/ 13585 h 205774"/>
                <a:gd name="connsiteX18" fmla="*/ 29948 w 80712"/>
                <a:gd name="connsiteY18" fmla="*/ 4290 h 205774"/>
                <a:gd name="connsiteX19" fmla="*/ 43247 w 80712"/>
                <a:gd name="connsiteY19" fmla="*/ 1001 h 205774"/>
                <a:gd name="connsiteX20" fmla="*/ 50111 w 80712"/>
                <a:gd name="connsiteY20" fmla="*/ 0 h 205774"/>
                <a:gd name="connsiteX21" fmla="*/ 64268 w 80712"/>
                <a:gd name="connsiteY21" fmla="*/ 15158 h 205774"/>
                <a:gd name="connsiteX22" fmla="*/ 71275 w 80712"/>
                <a:gd name="connsiteY22" fmla="*/ 28886 h 205774"/>
                <a:gd name="connsiteX23" fmla="*/ 72705 w 80712"/>
                <a:gd name="connsiteY23" fmla="*/ 32747 h 205774"/>
                <a:gd name="connsiteX24" fmla="*/ 72991 w 80712"/>
                <a:gd name="connsiteY24" fmla="*/ 33605 h 205774"/>
                <a:gd name="connsiteX25" fmla="*/ 75136 w 80712"/>
                <a:gd name="connsiteY25" fmla="*/ 42184 h 205774"/>
                <a:gd name="connsiteX26" fmla="*/ 75279 w 80712"/>
                <a:gd name="connsiteY26" fmla="*/ 43042 h 205774"/>
                <a:gd name="connsiteX27" fmla="*/ 60550 w 80712"/>
                <a:gd name="connsiteY27" fmla="*/ 18447 h 205774"/>
                <a:gd name="connsiteX28" fmla="*/ 47251 w 80712"/>
                <a:gd name="connsiteY28" fmla="*/ 8723 h 205774"/>
                <a:gd name="connsiteX29" fmla="*/ 30949 w 80712"/>
                <a:gd name="connsiteY29" fmla="*/ 11297 h 205774"/>
                <a:gd name="connsiteX30" fmla="*/ 21082 w 80712"/>
                <a:gd name="connsiteY30" fmla="*/ 24453 h 205774"/>
                <a:gd name="connsiteX31" fmla="*/ 23656 w 80712"/>
                <a:gd name="connsiteY31" fmla="*/ 40469 h 205774"/>
                <a:gd name="connsiteX32" fmla="*/ 77138 w 80712"/>
                <a:gd name="connsiteY32" fmla="*/ 129270 h 205774"/>
                <a:gd name="connsiteX33" fmla="*/ 79712 w 80712"/>
                <a:gd name="connsiteY33" fmla="*/ 148003 h 205774"/>
                <a:gd name="connsiteX34" fmla="*/ 80713 w 80712"/>
                <a:gd name="connsiteY34" fmla="*/ 162303 h 205774"/>
                <a:gd name="connsiteX35" fmla="*/ 79712 w 80712"/>
                <a:gd name="connsiteY35" fmla="*/ 170883 h 205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0712" h="205774">
                  <a:moveTo>
                    <a:pt x="79712" y="170883"/>
                  </a:moveTo>
                  <a:cubicBezTo>
                    <a:pt x="78568" y="176317"/>
                    <a:pt x="76280" y="181179"/>
                    <a:pt x="72848" y="185612"/>
                  </a:cubicBezTo>
                  <a:cubicBezTo>
                    <a:pt x="62123" y="199054"/>
                    <a:pt x="42532" y="205775"/>
                    <a:pt x="14076" y="205775"/>
                  </a:cubicBezTo>
                  <a:cubicBezTo>
                    <a:pt x="11359" y="205775"/>
                    <a:pt x="7927" y="205346"/>
                    <a:pt x="3923" y="204488"/>
                  </a:cubicBezTo>
                  <a:cubicBezTo>
                    <a:pt x="4209" y="199769"/>
                    <a:pt x="4924" y="195479"/>
                    <a:pt x="5639" y="191761"/>
                  </a:cubicBezTo>
                  <a:cubicBezTo>
                    <a:pt x="6640" y="188043"/>
                    <a:pt x="8499" y="183467"/>
                    <a:pt x="11216" y="178176"/>
                  </a:cubicBezTo>
                  <a:cubicBezTo>
                    <a:pt x="12503" y="175459"/>
                    <a:pt x="13504" y="173028"/>
                    <a:pt x="14362" y="170883"/>
                  </a:cubicBezTo>
                  <a:cubicBezTo>
                    <a:pt x="15220" y="168738"/>
                    <a:pt x="15935" y="166736"/>
                    <a:pt x="16507" y="165020"/>
                  </a:cubicBezTo>
                  <a:cubicBezTo>
                    <a:pt x="18080" y="159300"/>
                    <a:pt x="18938" y="152436"/>
                    <a:pt x="18938" y="144571"/>
                  </a:cubicBezTo>
                  <a:cubicBezTo>
                    <a:pt x="18938" y="143427"/>
                    <a:pt x="18938" y="142140"/>
                    <a:pt x="18795" y="140853"/>
                  </a:cubicBezTo>
                  <a:cubicBezTo>
                    <a:pt x="18509" y="136706"/>
                    <a:pt x="17937" y="132845"/>
                    <a:pt x="16793" y="129127"/>
                  </a:cubicBezTo>
                  <a:cubicBezTo>
                    <a:pt x="16078" y="126982"/>
                    <a:pt x="14648" y="123122"/>
                    <a:pt x="12360" y="117545"/>
                  </a:cubicBezTo>
                  <a:cubicBezTo>
                    <a:pt x="7927" y="107106"/>
                    <a:pt x="4495" y="95523"/>
                    <a:pt x="2064" y="82653"/>
                  </a:cubicBezTo>
                  <a:cubicBezTo>
                    <a:pt x="491" y="74073"/>
                    <a:pt x="-224" y="65493"/>
                    <a:pt x="62" y="56770"/>
                  </a:cubicBezTo>
                  <a:cubicBezTo>
                    <a:pt x="205" y="52194"/>
                    <a:pt x="634" y="47761"/>
                    <a:pt x="1206" y="43185"/>
                  </a:cubicBezTo>
                  <a:cubicBezTo>
                    <a:pt x="2493" y="32890"/>
                    <a:pt x="6211" y="24167"/>
                    <a:pt x="12360" y="17017"/>
                  </a:cubicBezTo>
                  <a:cubicBezTo>
                    <a:pt x="13361" y="15873"/>
                    <a:pt x="14362" y="14872"/>
                    <a:pt x="15363" y="13871"/>
                  </a:cubicBezTo>
                  <a:cubicBezTo>
                    <a:pt x="15506" y="13728"/>
                    <a:pt x="15506" y="13728"/>
                    <a:pt x="15649" y="13585"/>
                  </a:cubicBezTo>
                  <a:cubicBezTo>
                    <a:pt x="19796" y="9152"/>
                    <a:pt x="24514" y="6149"/>
                    <a:pt x="29948" y="4290"/>
                  </a:cubicBezTo>
                  <a:cubicBezTo>
                    <a:pt x="33952" y="2860"/>
                    <a:pt x="38385" y="1716"/>
                    <a:pt x="43247" y="1001"/>
                  </a:cubicBezTo>
                  <a:cubicBezTo>
                    <a:pt x="45392" y="572"/>
                    <a:pt x="47680" y="286"/>
                    <a:pt x="50111" y="0"/>
                  </a:cubicBezTo>
                  <a:cubicBezTo>
                    <a:pt x="56117" y="4290"/>
                    <a:pt x="60836" y="9295"/>
                    <a:pt x="64268" y="15158"/>
                  </a:cubicBezTo>
                  <a:cubicBezTo>
                    <a:pt x="67700" y="21021"/>
                    <a:pt x="69988" y="25597"/>
                    <a:pt x="71275" y="28886"/>
                  </a:cubicBezTo>
                  <a:cubicBezTo>
                    <a:pt x="71704" y="30030"/>
                    <a:pt x="72276" y="31317"/>
                    <a:pt x="72705" y="32747"/>
                  </a:cubicBezTo>
                  <a:cubicBezTo>
                    <a:pt x="72848" y="33033"/>
                    <a:pt x="72848" y="33319"/>
                    <a:pt x="72991" y="33605"/>
                  </a:cubicBezTo>
                  <a:cubicBezTo>
                    <a:pt x="73706" y="36036"/>
                    <a:pt x="74421" y="38896"/>
                    <a:pt x="75136" y="42184"/>
                  </a:cubicBezTo>
                  <a:cubicBezTo>
                    <a:pt x="75136" y="42470"/>
                    <a:pt x="75279" y="42756"/>
                    <a:pt x="75279" y="43042"/>
                  </a:cubicBezTo>
                  <a:lnTo>
                    <a:pt x="60550" y="18447"/>
                  </a:lnTo>
                  <a:cubicBezTo>
                    <a:pt x="57547" y="13442"/>
                    <a:pt x="53114" y="10153"/>
                    <a:pt x="47251" y="8723"/>
                  </a:cubicBezTo>
                  <a:cubicBezTo>
                    <a:pt x="41531" y="7293"/>
                    <a:pt x="36097" y="8151"/>
                    <a:pt x="30949" y="11297"/>
                  </a:cubicBezTo>
                  <a:cubicBezTo>
                    <a:pt x="25944" y="14300"/>
                    <a:pt x="22655" y="18733"/>
                    <a:pt x="21082" y="24453"/>
                  </a:cubicBezTo>
                  <a:cubicBezTo>
                    <a:pt x="19653" y="30173"/>
                    <a:pt x="20511" y="35607"/>
                    <a:pt x="23656" y="40469"/>
                  </a:cubicBezTo>
                  <a:lnTo>
                    <a:pt x="77138" y="129270"/>
                  </a:lnTo>
                  <a:cubicBezTo>
                    <a:pt x="78425" y="136277"/>
                    <a:pt x="79283" y="142569"/>
                    <a:pt x="79712" y="148003"/>
                  </a:cubicBezTo>
                  <a:cubicBezTo>
                    <a:pt x="80427" y="154295"/>
                    <a:pt x="80713" y="159157"/>
                    <a:pt x="80713" y="162303"/>
                  </a:cubicBezTo>
                  <a:cubicBezTo>
                    <a:pt x="80570" y="165449"/>
                    <a:pt x="80284" y="168309"/>
                    <a:pt x="79712" y="170883"/>
                  </a:cubicBezTo>
                  <a:close/>
                </a:path>
              </a:pathLst>
            </a:custGeom>
            <a:solidFill>
              <a:srgbClr val="FEC504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F976829-B25A-4D47-ACAC-9B8A08C5EFF5}"/>
                </a:ext>
              </a:extLst>
            </p:cNvPr>
            <p:cNvSpPr/>
            <p:nvPr/>
          </p:nvSpPr>
          <p:spPr>
            <a:xfrm flipH="1">
              <a:off x="7000117" y="2255434"/>
              <a:ext cx="142283" cy="49477"/>
            </a:xfrm>
            <a:custGeom>
              <a:avLst/>
              <a:gdLst>
                <a:gd name="connsiteX0" fmla="*/ 38753 w 142283"/>
                <a:gd name="connsiteY0" fmla="*/ 40039 h 49477"/>
                <a:gd name="connsiteX1" fmla="*/ 32604 w 142283"/>
                <a:gd name="connsiteY1" fmla="*/ 37180 h 49477"/>
                <a:gd name="connsiteX2" fmla="*/ 6149 w 142283"/>
                <a:gd name="connsiteY2" fmla="*/ 15587 h 49477"/>
                <a:gd name="connsiteX3" fmla="*/ 1573 w 142283"/>
                <a:gd name="connsiteY3" fmla="*/ 6435 h 49477"/>
                <a:gd name="connsiteX4" fmla="*/ 0 w 142283"/>
                <a:gd name="connsiteY4" fmla="*/ 143 h 49477"/>
                <a:gd name="connsiteX5" fmla="*/ 4576 w 142283"/>
                <a:gd name="connsiteY5" fmla="*/ 143 h 49477"/>
                <a:gd name="connsiteX6" fmla="*/ 5577 w 142283"/>
                <a:gd name="connsiteY6" fmla="*/ 143 h 49477"/>
                <a:gd name="connsiteX7" fmla="*/ 6149 w 142283"/>
                <a:gd name="connsiteY7" fmla="*/ 1001 h 49477"/>
                <a:gd name="connsiteX8" fmla="*/ 32604 w 142283"/>
                <a:gd name="connsiteY8" fmla="*/ 22594 h 49477"/>
                <a:gd name="connsiteX9" fmla="*/ 58057 w 142283"/>
                <a:gd name="connsiteY9" fmla="*/ 32032 h 49477"/>
                <a:gd name="connsiteX10" fmla="*/ 65636 w 142283"/>
                <a:gd name="connsiteY10" fmla="*/ 33605 h 49477"/>
                <a:gd name="connsiteX11" fmla="*/ 75789 w 142283"/>
                <a:gd name="connsiteY11" fmla="*/ 34892 h 49477"/>
                <a:gd name="connsiteX12" fmla="*/ 134562 w 142283"/>
                <a:gd name="connsiteY12" fmla="*/ 14729 h 49477"/>
                <a:gd name="connsiteX13" fmla="*/ 141426 w 142283"/>
                <a:gd name="connsiteY13" fmla="*/ 0 h 49477"/>
                <a:gd name="connsiteX14" fmla="*/ 141998 w 142283"/>
                <a:gd name="connsiteY14" fmla="*/ 0 h 49477"/>
                <a:gd name="connsiteX15" fmla="*/ 142284 w 142283"/>
                <a:gd name="connsiteY15" fmla="*/ 6292 h 49477"/>
                <a:gd name="connsiteX16" fmla="*/ 140997 w 142283"/>
                <a:gd name="connsiteY16" fmla="*/ 16731 h 49477"/>
                <a:gd name="connsiteX17" fmla="*/ 134562 w 142283"/>
                <a:gd name="connsiteY17" fmla="*/ 29315 h 49477"/>
                <a:gd name="connsiteX18" fmla="*/ 75789 w 142283"/>
                <a:gd name="connsiteY18" fmla="*/ 49477 h 49477"/>
                <a:gd name="connsiteX19" fmla="*/ 65636 w 142283"/>
                <a:gd name="connsiteY19" fmla="*/ 48190 h 49477"/>
                <a:gd name="connsiteX20" fmla="*/ 58057 w 142283"/>
                <a:gd name="connsiteY20" fmla="*/ 46617 h 49477"/>
                <a:gd name="connsiteX21" fmla="*/ 38753 w 142283"/>
                <a:gd name="connsiteY21" fmla="*/ 40039 h 4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83" h="49477">
                  <a:moveTo>
                    <a:pt x="38753" y="40039"/>
                  </a:moveTo>
                  <a:cubicBezTo>
                    <a:pt x="36608" y="39182"/>
                    <a:pt x="34606" y="38181"/>
                    <a:pt x="32604" y="37180"/>
                  </a:cubicBezTo>
                  <a:cubicBezTo>
                    <a:pt x="20449" y="30888"/>
                    <a:pt x="11583" y="23595"/>
                    <a:pt x="6149" y="15587"/>
                  </a:cubicBezTo>
                  <a:cubicBezTo>
                    <a:pt x="4290" y="12584"/>
                    <a:pt x="2717" y="9581"/>
                    <a:pt x="1573" y="6435"/>
                  </a:cubicBezTo>
                  <a:cubicBezTo>
                    <a:pt x="858" y="4433"/>
                    <a:pt x="286" y="2288"/>
                    <a:pt x="0" y="143"/>
                  </a:cubicBezTo>
                  <a:lnTo>
                    <a:pt x="4576" y="143"/>
                  </a:lnTo>
                  <a:lnTo>
                    <a:pt x="5577" y="143"/>
                  </a:lnTo>
                  <a:cubicBezTo>
                    <a:pt x="5720" y="429"/>
                    <a:pt x="5863" y="715"/>
                    <a:pt x="6149" y="1001"/>
                  </a:cubicBezTo>
                  <a:cubicBezTo>
                    <a:pt x="11583" y="9152"/>
                    <a:pt x="20306" y="16445"/>
                    <a:pt x="32604" y="22594"/>
                  </a:cubicBezTo>
                  <a:cubicBezTo>
                    <a:pt x="40469" y="26598"/>
                    <a:pt x="48906" y="29744"/>
                    <a:pt x="58057" y="32032"/>
                  </a:cubicBezTo>
                  <a:cubicBezTo>
                    <a:pt x="60631" y="32747"/>
                    <a:pt x="63205" y="33319"/>
                    <a:pt x="65636" y="33605"/>
                  </a:cubicBezTo>
                  <a:cubicBezTo>
                    <a:pt x="69640" y="34463"/>
                    <a:pt x="72929" y="34892"/>
                    <a:pt x="75789" y="34892"/>
                  </a:cubicBezTo>
                  <a:cubicBezTo>
                    <a:pt x="104246" y="34892"/>
                    <a:pt x="123837" y="28171"/>
                    <a:pt x="134562" y="14729"/>
                  </a:cubicBezTo>
                  <a:cubicBezTo>
                    <a:pt x="137994" y="10296"/>
                    <a:pt x="140425" y="5434"/>
                    <a:pt x="141426" y="0"/>
                  </a:cubicBezTo>
                  <a:lnTo>
                    <a:pt x="141998" y="0"/>
                  </a:lnTo>
                  <a:cubicBezTo>
                    <a:pt x="142141" y="2431"/>
                    <a:pt x="142284" y="4576"/>
                    <a:pt x="142284" y="6292"/>
                  </a:cubicBezTo>
                  <a:cubicBezTo>
                    <a:pt x="142284" y="10010"/>
                    <a:pt x="141855" y="13442"/>
                    <a:pt x="140997" y="16731"/>
                  </a:cubicBezTo>
                  <a:cubicBezTo>
                    <a:pt x="139710" y="21307"/>
                    <a:pt x="137565" y="25454"/>
                    <a:pt x="134562" y="29315"/>
                  </a:cubicBezTo>
                  <a:cubicBezTo>
                    <a:pt x="123837" y="42756"/>
                    <a:pt x="104246" y="49477"/>
                    <a:pt x="75789" y="49477"/>
                  </a:cubicBezTo>
                  <a:cubicBezTo>
                    <a:pt x="73072" y="49477"/>
                    <a:pt x="69640" y="49048"/>
                    <a:pt x="65636" y="48190"/>
                  </a:cubicBezTo>
                  <a:cubicBezTo>
                    <a:pt x="63205" y="47904"/>
                    <a:pt x="60631" y="47332"/>
                    <a:pt x="58057" y="46617"/>
                  </a:cubicBezTo>
                  <a:cubicBezTo>
                    <a:pt x="51193" y="44901"/>
                    <a:pt x="44759" y="42756"/>
                    <a:pt x="38753" y="40039"/>
                  </a:cubicBezTo>
                  <a:close/>
                </a:path>
              </a:pathLst>
            </a:custGeom>
            <a:solidFill>
              <a:srgbClr val="EF487C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940755D-96F0-4520-9BC0-4940F6E465F2}"/>
                </a:ext>
              </a:extLst>
            </p:cNvPr>
            <p:cNvSpPr/>
            <p:nvPr/>
          </p:nvSpPr>
          <p:spPr>
            <a:xfrm flipH="1">
              <a:off x="6914318" y="2039793"/>
              <a:ext cx="214926" cy="106104"/>
            </a:xfrm>
            <a:custGeom>
              <a:avLst/>
              <a:gdLst>
                <a:gd name="connsiteX0" fmla="*/ 106105 w 214926"/>
                <a:gd name="connsiteY0" fmla="*/ 32175 h 106104"/>
                <a:gd name="connsiteX1" fmla="*/ 108965 w 214926"/>
                <a:gd name="connsiteY1" fmla="*/ 31460 h 106104"/>
                <a:gd name="connsiteX2" fmla="*/ 112397 w 214926"/>
                <a:gd name="connsiteY2" fmla="*/ 31031 h 106104"/>
                <a:gd name="connsiteX3" fmla="*/ 130129 w 214926"/>
                <a:gd name="connsiteY3" fmla="*/ 39754 h 106104"/>
                <a:gd name="connsiteX4" fmla="*/ 130558 w 214926"/>
                <a:gd name="connsiteY4" fmla="*/ 40040 h 106104"/>
                <a:gd name="connsiteX5" fmla="*/ 131845 w 214926"/>
                <a:gd name="connsiteY5" fmla="*/ 40898 h 106104"/>
                <a:gd name="connsiteX6" fmla="*/ 134705 w 214926"/>
                <a:gd name="connsiteY6" fmla="*/ 48047 h 106104"/>
                <a:gd name="connsiteX7" fmla="*/ 134705 w 214926"/>
                <a:gd name="connsiteY7" fmla="*/ 48476 h 106104"/>
                <a:gd name="connsiteX8" fmla="*/ 134848 w 214926"/>
                <a:gd name="connsiteY8" fmla="*/ 49191 h 106104"/>
                <a:gd name="connsiteX9" fmla="*/ 134991 w 214926"/>
                <a:gd name="connsiteY9" fmla="*/ 49763 h 106104"/>
                <a:gd name="connsiteX10" fmla="*/ 135134 w 214926"/>
                <a:gd name="connsiteY10" fmla="*/ 51050 h 106104"/>
                <a:gd name="connsiteX11" fmla="*/ 133847 w 214926"/>
                <a:gd name="connsiteY11" fmla="*/ 59916 h 106104"/>
                <a:gd name="connsiteX12" fmla="*/ 133704 w 214926"/>
                <a:gd name="connsiteY12" fmla="*/ 60202 h 106104"/>
                <a:gd name="connsiteX13" fmla="*/ 132989 w 214926"/>
                <a:gd name="connsiteY13" fmla="*/ 61632 h 106104"/>
                <a:gd name="connsiteX14" fmla="*/ 102530 w 214926"/>
                <a:gd name="connsiteY14" fmla="*/ 40755 h 106104"/>
                <a:gd name="connsiteX15" fmla="*/ 97525 w 214926"/>
                <a:gd name="connsiteY15" fmla="*/ 38324 h 106104"/>
                <a:gd name="connsiteX16" fmla="*/ 102530 w 214926"/>
                <a:gd name="connsiteY16" fmla="*/ 34034 h 106104"/>
                <a:gd name="connsiteX17" fmla="*/ 106105 w 214926"/>
                <a:gd name="connsiteY17" fmla="*/ 32175 h 106104"/>
                <a:gd name="connsiteX18" fmla="*/ 59773 w 214926"/>
                <a:gd name="connsiteY18" fmla="*/ 18018 h 106104"/>
                <a:gd name="connsiteX19" fmla="*/ 62490 w 214926"/>
                <a:gd name="connsiteY19" fmla="*/ 16302 h 106104"/>
                <a:gd name="connsiteX20" fmla="*/ 62204 w 214926"/>
                <a:gd name="connsiteY20" fmla="*/ 12727 h 106104"/>
                <a:gd name="connsiteX21" fmla="*/ 62347 w 214926"/>
                <a:gd name="connsiteY21" fmla="*/ 12727 h 106104"/>
                <a:gd name="connsiteX22" fmla="*/ 72357 w 214926"/>
                <a:gd name="connsiteY22" fmla="*/ 18590 h 106104"/>
                <a:gd name="connsiteX23" fmla="*/ 73215 w 214926"/>
                <a:gd name="connsiteY23" fmla="*/ 20020 h 106104"/>
                <a:gd name="connsiteX24" fmla="*/ 76790 w 214926"/>
                <a:gd name="connsiteY24" fmla="*/ 29315 h 106104"/>
                <a:gd name="connsiteX25" fmla="*/ 76790 w 214926"/>
                <a:gd name="connsiteY25" fmla="*/ 29458 h 106104"/>
                <a:gd name="connsiteX26" fmla="*/ 66351 w 214926"/>
                <a:gd name="connsiteY26" fmla="*/ 27742 h 106104"/>
                <a:gd name="connsiteX27" fmla="*/ 60059 w 214926"/>
                <a:gd name="connsiteY27" fmla="*/ 27599 h 106104"/>
                <a:gd name="connsiteX28" fmla="*/ 48906 w 214926"/>
                <a:gd name="connsiteY28" fmla="*/ 27599 h 106104"/>
                <a:gd name="connsiteX29" fmla="*/ 43043 w 214926"/>
                <a:gd name="connsiteY29" fmla="*/ 27742 h 106104"/>
                <a:gd name="connsiteX30" fmla="*/ 31746 w 214926"/>
                <a:gd name="connsiteY30" fmla="*/ 26598 h 106104"/>
                <a:gd name="connsiteX31" fmla="*/ 25311 w 214926"/>
                <a:gd name="connsiteY31" fmla="*/ 24882 h 106104"/>
                <a:gd name="connsiteX32" fmla="*/ 14729 w 214926"/>
                <a:gd name="connsiteY32" fmla="*/ 20306 h 106104"/>
                <a:gd name="connsiteX33" fmla="*/ 5577 w 214926"/>
                <a:gd name="connsiteY33" fmla="*/ 14157 h 106104"/>
                <a:gd name="connsiteX34" fmla="*/ 1573 w 214926"/>
                <a:gd name="connsiteY34" fmla="*/ 9438 h 106104"/>
                <a:gd name="connsiteX35" fmla="*/ 0 w 214926"/>
                <a:gd name="connsiteY35" fmla="*/ 3575 h 106104"/>
                <a:gd name="connsiteX36" fmla="*/ 858 w 214926"/>
                <a:gd name="connsiteY36" fmla="*/ 1716 h 106104"/>
                <a:gd name="connsiteX37" fmla="*/ 3575 w 214926"/>
                <a:gd name="connsiteY37" fmla="*/ 0 h 106104"/>
                <a:gd name="connsiteX38" fmla="*/ 4719 w 214926"/>
                <a:gd name="connsiteY38" fmla="*/ 1430 h 106104"/>
                <a:gd name="connsiteX39" fmla="*/ 5291 w 214926"/>
                <a:gd name="connsiteY39" fmla="*/ 2145 h 106104"/>
                <a:gd name="connsiteX40" fmla="*/ 7436 w 214926"/>
                <a:gd name="connsiteY40" fmla="*/ 5291 h 106104"/>
                <a:gd name="connsiteX41" fmla="*/ 7865 w 214926"/>
                <a:gd name="connsiteY41" fmla="*/ 6006 h 106104"/>
                <a:gd name="connsiteX42" fmla="*/ 8866 w 214926"/>
                <a:gd name="connsiteY42" fmla="*/ 7722 h 106104"/>
                <a:gd name="connsiteX43" fmla="*/ 10868 w 214926"/>
                <a:gd name="connsiteY43" fmla="*/ 10296 h 106104"/>
                <a:gd name="connsiteX44" fmla="*/ 15873 w 214926"/>
                <a:gd name="connsiteY44" fmla="*/ 14014 h 106104"/>
                <a:gd name="connsiteX45" fmla="*/ 25168 w 214926"/>
                <a:gd name="connsiteY45" fmla="*/ 17732 h 106104"/>
                <a:gd name="connsiteX46" fmla="*/ 36036 w 214926"/>
                <a:gd name="connsiteY46" fmla="*/ 19734 h 106104"/>
                <a:gd name="connsiteX47" fmla="*/ 46761 w 214926"/>
                <a:gd name="connsiteY47" fmla="*/ 20306 h 106104"/>
                <a:gd name="connsiteX48" fmla="*/ 56341 w 214926"/>
                <a:gd name="connsiteY48" fmla="*/ 19448 h 106104"/>
                <a:gd name="connsiteX49" fmla="*/ 59773 w 214926"/>
                <a:gd name="connsiteY49" fmla="*/ 18018 h 106104"/>
                <a:gd name="connsiteX50" fmla="*/ 176031 w 214926"/>
                <a:gd name="connsiteY50" fmla="*/ 92663 h 106104"/>
                <a:gd name="connsiteX51" fmla="*/ 178605 w 214926"/>
                <a:gd name="connsiteY51" fmla="*/ 89803 h 106104"/>
                <a:gd name="connsiteX52" fmla="*/ 184325 w 214926"/>
                <a:gd name="connsiteY52" fmla="*/ 85942 h 106104"/>
                <a:gd name="connsiteX53" fmla="*/ 188043 w 214926"/>
                <a:gd name="connsiteY53" fmla="*/ 84655 h 106104"/>
                <a:gd name="connsiteX54" fmla="*/ 200770 w 214926"/>
                <a:gd name="connsiteY54" fmla="*/ 85084 h 106104"/>
                <a:gd name="connsiteX55" fmla="*/ 201485 w 214926"/>
                <a:gd name="connsiteY55" fmla="*/ 85370 h 106104"/>
                <a:gd name="connsiteX56" fmla="*/ 212925 w 214926"/>
                <a:gd name="connsiteY56" fmla="*/ 96238 h 106104"/>
                <a:gd name="connsiteX57" fmla="*/ 214498 w 214926"/>
                <a:gd name="connsiteY57" fmla="*/ 100957 h 106104"/>
                <a:gd name="connsiteX58" fmla="*/ 214498 w 214926"/>
                <a:gd name="connsiteY58" fmla="*/ 101243 h 106104"/>
                <a:gd name="connsiteX59" fmla="*/ 214927 w 214926"/>
                <a:gd name="connsiteY59" fmla="*/ 106105 h 106104"/>
                <a:gd name="connsiteX60" fmla="*/ 210065 w 214926"/>
                <a:gd name="connsiteY60" fmla="*/ 102673 h 106104"/>
                <a:gd name="connsiteX61" fmla="*/ 209636 w 214926"/>
                <a:gd name="connsiteY61" fmla="*/ 102387 h 106104"/>
                <a:gd name="connsiteX62" fmla="*/ 186470 w 214926"/>
                <a:gd name="connsiteY62" fmla="*/ 94522 h 106104"/>
                <a:gd name="connsiteX63" fmla="*/ 186184 w 214926"/>
                <a:gd name="connsiteY63" fmla="*/ 94522 h 106104"/>
                <a:gd name="connsiteX64" fmla="*/ 176031 w 214926"/>
                <a:gd name="connsiteY64" fmla="*/ 92663 h 10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926" h="106104">
                  <a:moveTo>
                    <a:pt x="106105" y="32175"/>
                  </a:moveTo>
                  <a:cubicBezTo>
                    <a:pt x="106963" y="31889"/>
                    <a:pt x="107964" y="31603"/>
                    <a:pt x="108965" y="31460"/>
                  </a:cubicBezTo>
                  <a:cubicBezTo>
                    <a:pt x="110109" y="31317"/>
                    <a:pt x="111253" y="31174"/>
                    <a:pt x="112397" y="31031"/>
                  </a:cubicBezTo>
                  <a:cubicBezTo>
                    <a:pt x="117831" y="32461"/>
                    <a:pt x="123694" y="35321"/>
                    <a:pt x="130129" y="39754"/>
                  </a:cubicBezTo>
                  <a:cubicBezTo>
                    <a:pt x="130272" y="39897"/>
                    <a:pt x="130415" y="39897"/>
                    <a:pt x="130558" y="40040"/>
                  </a:cubicBezTo>
                  <a:cubicBezTo>
                    <a:pt x="130987" y="40326"/>
                    <a:pt x="131416" y="40612"/>
                    <a:pt x="131845" y="40898"/>
                  </a:cubicBezTo>
                  <a:cubicBezTo>
                    <a:pt x="133132" y="43042"/>
                    <a:pt x="133990" y="45330"/>
                    <a:pt x="134705" y="48047"/>
                  </a:cubicBezTo>
                  <a:cubicBezTo>
                    <a:pt x="134705" y="48190"/>
                    <a:pt x="134705" y="48333"/>
                    <a:pt x="134705" y="48476"/>
                  </a:cubicBezTo>
                  <a:cubicBezTo>
                    <a:pt x="134848" y="48762"/>
                    <a:pt x="134848" y="48905"/>
                    <a:pt x="134848" y="49191"/>
                  </a:cubicBezTo>
                  <a:cubicBezTo>
                    <a:pt x="134991" y="49334"/>
                    <a:pt x="134991" y="49477"/>
                    <a:pt x="134991" y="49763"/>
                  </a:cubicBezTo>
                  <a:cubicBezTo>
                    <a:pt x="134991" y="50192"/>
                    <a:pt x="135134" y="50621"/>
                    <a:pt x="135134" y="51050"/>
                  </a:cubicBezTo>
                  <a:cubicBezTo>
                    <a:pt x="135420" y="54053"/>
                    <a:pt x="134991" y="57056"/>
                    <a:pt x="133847" y="59916"/>
                  </a:cubicBezTo>
                  <a:lnTo>
                    <a:pt x="133704" y="60202"/>
                  </a:lnTo>
                  <a:cubicBezTo>
                    <a:pt x="133561" y="60631"/>
                    <a:pt x="133275" y="61203"/>
                    <a:pt x="132989" y="61632"/>
                  </a:cubicBezTo>
                  <a:cubicBezTo>
                    <a:pt x="123837" y="53338"/>
                    <a:pt x="113684" y="46331"/>
                    <a:pt x="102530" y="40755"/>
                  </a:cubicBezTo>
                  <a:cubicBezTo>
                    <a:pt x="100814" y="39897"/>
                    <a:pt x="99241" y="39182"/>
                    <a:pt x="97525" y="38324"/>
                  </a:cubicBezTo>
                  <a:cubicBezTo>
                    <a:pt x="98955" y="36608"/>
                    <a:pt x="100671" y="35178"/>
                    <a:pt x="102530" y="34034"/>
                  </a:cubicBezTo>
                  <a:cubicBezTo>
                    <a:pt x="103531" y="33176"/>
                    <a:pt x="104818" y="32604"/>
                    <a:pt x="106105" y="32175"/>
                  </a:cubicBezTo>
                  <a:close/>
                  <a:moveTo>
                    <a:pt x="59773" y="18018"/>
                  </a:moveTo>
                  <a:cubicBezTo>
                    <a:pt x="61060" y="17446"/>
                    <a:pt x="61918" y="16874"/>
                    <a:pt x="62490" y="16302"/>
                  </a:cubicBezTo>
                  <a:cubicBezTo>
                    <a:pt x="62633" y="16445"/>
                    <a:pt x="62490" y="15158"/>
                    <a:pt x="62204" y="12727"/>
                  </a:cubicBezTo>
                  <a:cubicBezTo>
                    <a:pt x="62347" y="12727"/>
                    <a:pt x="62347" y="12727"/>
                    <a:pt x="62347" y="12727"/>
                  </a:cubicBezTo>
                  <a:cubicBezTo>
                    <a:pt x="67066" y="13871"/>
                    <a:pt x="70498" y="15873"/>
                    <a:pt x="72357" y="18590"/>
                  </a:cubicBezTo>
                  <a:cubicBezTo>
                    <a:pt x="72643" y="18876"/>
                    <a:pt x="72929" y="19305"/>
                    <a:pt x="73215" y="20020"/>
                  </a:cubicBezTo>
                  <a:lnTo>
                    <a:pt x="76790" y="29315"/>
                  </a:lnTo>
                  <a:lnTo>
                    <a:pt x="76790" y="29458"/>
                  </a:lnTo>
                  <a:cubicBezTo>
                    <a:pt x="73215" y="28743"/>
                    <a:pt x="69783" y="28171"/>
                    <a:pt x="66351" y="27742"/>
                  </a:cubicBezTo>
                  <a:cubicBezTo>
                    <a:pt x="64206" y="27599"/>
                    <a:pt x="62204" y="27599"/>
                    <a:pt x="60059" y="27599"/>
                  </a:cubicBezTo>
                  <a:cubicBezTo>
                    <a:pt x="56341" y="27599"/>
                    <a:pt x="52623" y="27599"/>
                    <a:pt x="48906" y="27599"/>
                  </a:cubicBezTo>
                  <a:cubicBezTo>
                    <a:pt x="46761" y="27742"/>
                    <a:pt x="44759" y="27742"/>
                    <a:pt x="43043" y="27742"/>
                  </a:cubicBezTo>
                  <a:cubicBezTo>
                    <a:pt x="39325" y="27599"/>
                    <a:pt x="35607" y="27313"/>
                    <a:pt x="31746" y="26598"/>
                  </a:cubicBezTo>
                  <a:cubicBezTo>
                    <a:pt x="29458" y="26026"/>
                    <a:pt x="27313" y="25454"/>
                    <a:pt x="25311" y="24882"/>
                  </a:cubicBezTo>
                  <a:cubicBezTo>
                    <a:pt x="21593" y="23881"/>
                    <a:pt x="18161" y="22308"/>
                    <a:pt x="14729" y="20306"/>
                  </a:cubicBezTo>
                  <a:cubicBezTo>
                    <a:pt x="11297" y="18590"/>
                    <a:pt x="8294" y="16445"/>
                    <a:pt x="5577" y="14157"/>
                  </a:cubicBezTo>
                  <a:cubicBezTo>
                    <a:pt x="4004" y="12870"/>
                    <a:pt x="2717" y="11297"/>
                    <a:pt x="1573" y="9438"/>
                  </a:cubicBezTo>
                  <a:cubicBezTo>
                    <a:pt x="429" y="7579"/>
                    <a:pt x="0" y="5577"/>
                    <a:pt x="0" y="3575"/>
                  </a:cubicBezTo>
                  <a:cubicBezTo>
                    <a:pt x="143" y="2860"/>
                    <a:pt x="429" y="2288"/>
                    <a:pt x="858" y="1716"/>
                  </a:cubicBezTo>
                  <a:cubicBezTo>
                    <a:pt x="1716" y="1001"/>
                    <a:pt x="2574" y="286"/>
                    <a:pt x="3575" y="0"/>
                  </a:cubicBezTo>
                  <a:cubicBezTo>
                    <a:pt x="3861" y="286"/>
                    <a:pt x="4147" y="715"/>
                    <a:pt x="4719" y="1430"/>
                  </a:cubicBezTo>
                  <a:cubicBezTo>
                    <a:pt x="4862" y="1716"/>
                    <a:pt x="5148" y="1859"/>
                    <a:pt x="5291" y="2145"/>
                  </a:cubicBezTo>
                  <a:cubicBezTo>
                    <a:pt x="6006" y="3003"/>
                    <a:pt x="6721" y="4147"/>
                    <a:pt x="7436" y="5291"/>
                  </a:cubicBezTo>
                  <a:cubicBezTo>
                    <a:pt x="7579" y="5577"/>
                    <a:pt x="7722" y="5720"/>
                    <a:pt x="7865" y="6006"/>
                  </a:cubicBezTo>
                  <a:cubicBezTo>
                    <a:pt x="8008" y="6578"/>
                    <a:pt x="8294" y="7150"/>
                    <a:pt x="8866" y="7722"/>
                  </a:cubicBezTo>
                  <a:cubicBezTo>
                    <a:pt x="9295" y="8294"/>
                    <a:pt x="10010" y="9152"/>
                    <a:pt x="10868" y="10296"/>
                  </a:cubicBezTo>
                  <a:cubicBezTo>
                    <a:pt x="11726" y="11297"/>
                    <a:pt x="13442" y="12584"/>
                    <a:pt x="15873" y="14014"/>
                  </a:cubicBezTo>
                  <a:cubicBezTo>
                    <a:pt x="18447" y="15444"/>
                    <a:pt x="21450" y="16731"/>
                    <a:pt x="25168" y="17732"/>
                  </a:cubicBezTo>
                  <a:cubicBezTo>
                    <a:pt x="28743" y="18876"/>
                    <a:pt x="32461" y="19448"/>
                    <a:pt x="36036" y="19734"/>
                  </a:cubicBezTo>
                  <a:cubicBezTo>
                    <a:pt x="39611" y="19877"/>
                    <a:pt x="43186" y="20020"/>
                    <a:pt x="46761" y="20306"/>
                  </a:cubicBezTo>
                  <a:cubicBezTo>
                    <a:pt x="50335" y="20449"/>
                    <a:pt x="53481" y="20163"/>
                    <a:pt x="56341" y="19448"/>
                  </a:cubicBezTo>
                  <a:cubicBezTo>
                    <a:pt x="57914" y="18733"/>
                    <a:pt x="58915" y="18304"/>
                    <a:pt x="59773" y="18018"/>
                  </a:cubicBezTo>
                  <a:close/>
                  <a:moveTo>
                    <a:pt x="176031" y="92663"/>
                  </a:moveTo>
                  <a:cubicBezTo>
                    <a:pt x="176746" y="91662"/>
                    <a:pt x="177604" y="90661"/>
                    <a:pt x="178605" y="89803"/>
                  </a:cubicBezTo>
                  <a:cubicBezTo>
                    <a:pt x="180321" y="88230"/>
                    <a:pt x="182180" y="86943"/>
                    <a:pt x="184325" y="85942"/>
                  </a:cubicBezTo>
                  <a:cubicBezTo>
                    <a:pt x="185612" y="85370"/>
                    <a:pt x="186756" y="84941"/>
                    <a:pt x="188043" y="84655"/>
                  </a:cubicBezTo>
                  <a:cubicBezTo>
                    <a:pt x="192190" y="83511"/>
                    <a:pt x="196480" y="83654"/>
                    <a:pt x="200770" y="85084"/>
                  </a:cubicBezTo>
                  <a:cubicBezTo>
                    <a:pt x="200913" y="85227"/>
                    <a:pt x="201199" y="85227"/>
                    <a:pt x="201485" y="85370"/>
                  </a:cubicBezTo>
                  <a:cubicBezTo>
                    <a:pt x="206776" y="87515"/>
                    <a:pt x="210637" y="91233"/>
                    <a:pt x="212925" y="96238"/>
                  </a:cubicBezTo>
                  <a:cubicBezTo>
                    <a:pt x="213640" y="97811"/>
                    <a:pt x="214212" y="99384"/>
                    <a:pt x="214498" y="100957"/>
                  </a:cubicBezTo>
                  <a:cubicBezTo>
                    <a:pt x="214498" y="100957"/>
                    <a:pt x="214498" y="101100"/>
                    <a:pt x="214498" y="101243"/>
                  </a:cubicBezTo>
                  <a:cubicBezTo>
                    <a:pt x="214784" y="102816"/>
                    <a:pt x="214927" y="104532"/>
                    <a:pt x="214927" y="106105"/>
                  </a:cubicBezTo>
                  <a:cubicBezTo>
                    <a:pt x="213640" y="105104"/>
                    <a:pt x="212067" y="103960"/>
                    <a:pt x="210065" y="102673"/>
                  </a:cubicBezTo>
                  <a:cubicBezTo>
                    <a:pt x="209922" y="102530"/>
                    <a:pt x="209779" y="102387"/>
                    <a:pt x="209636" y="102387"/>
                  </a:cubicBezTo>
                  <a:cubicBezTo>
                    <a:pt x="204345" y="99098"/>
                    <a:pt x="196623" y="96524"/>
                    <a:pt x="186470" y="94522"/>
                  </a:cubicBezTo>
                  <a:cubicBezTo>
                    <a:pt x="186327" y="94522"/>
                    <a:pt x="186327" y="94522"/>
                    <a:pt x="186184" y="94522"/>
                  </a:cubicBezTo>
                  <a:cubicBezTo>
                    <a:pt x="183181" y="93664"/>
                    <a:pt x="179749" y="93092"/>
                    <a:pt x="176031" y="92663"/>
                  </a:cubicBezTo>
                  <a:close/>
                </a:path>
              </a:pathLst>
            </a:custGeom>
            <a:solidFill>
              <a:srgbClr val="FFFFFF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DBEB45F-0FA8-4500-9B1C-67CA7D44693B}"/>
                </a:ext>
              </a:extLst>
            </p:cNvPr>
            <p:cNvSpPr/>
            <p:nvPr/>
          </p:nvSpPr>
          <p:spPr>
            <a:xfrm flipH="1">
              <a:off x="6984959" y="2041938"/>
              <a:ext cx="38487" cy="37465"/>
            </a:xfrm>
            <a:custGeom>
              <a:avLst/>
              <a:gdLst>
                <a:gd name="connsiteX0" fmla="*/ 25045 w 38487"/>
                <a:gd name="connsiteY0" fmla="*/ 37466 h 37465"/>
                <a:gd name="connsiteX1" fmla="*/ 19325 w 38487"/>
                <a:gd name="connsiteY1" fmla="*/ 32318 h 37465"/>
                <a:gd name="connsiteX2" fmla="*/ 6598 w 38487"/>
                <a:gd name="connsiteY2" fmla="*/ 28886 h 37465"/>
                <a:gd name="connsiteX3" fmla="*/ 3167 w 38487"/>
                <a:gd name="connsiteY3" fmla="*/ 29315 h 37465"/>
                <a:gd name="connsiteX4" fmla="*/ 307 w 38487"/>
                <a:gd name="connsiteY4" fmla="*/ 30030 h 37465"/>
                <a:gd name="connsiteX5" fmla="*/ 21 w 38487"/>
                <a:gd name="connsiteY5" fmla="*/ 27456 h 37465"/>
                <a:gd name="connsiteX6" fmla="*/ 18753 w 38487"/>
                <a:gd name="connsiteY6" fmla="*/ 4576 h 37465"/>
                <a:gd name="connsiteX7" fmla="*/ 24616 w 38487"/>
                <a:gd name="connsiteY7" fmla="*/ 2002 h 37465"/>
                <a:gd name="connsiteX8" fmla="*/ 32195 w 38487"/>
                <a:gd name="connsiteY8" fmla="*/ 143 h 37465"/>
                <a:gd name="connsiteX9" fmla="*/ 34054 w 38487"/>
                <a:gd name="connsiteY9" fmla="*/ 0 h 37465"/>
                <a:gd name="connsiteX10" fmla="*/ 37200 w 38487"/>
                <a:gd name="connsiteY10" fmla="*/ 572 h 37465"/>
                <a:gd name="connsiteX11" fmla="*/ 38487 w 38487"/>
                <a:gd name="connsiteY11" fmla="*/ 2431 h 37465"/>
                <a:gd name="connsiteX12" fmla="*/ 35627 w 38487"/>
                <a:gd name="connsiteY12" fmla="*/ 4862 h 37465"/>
                <a:gd name="connsiteX13" fmla="*/ 34054 w 38487"/>
                <a:gd name="connsiteY13" fmla="*/ 6435 h 37465"/>
                <a:gd name="connsiteX14" fmla="*/ 30336 w 38487"/>
                <a:gd name="connsiteY14" fmla="*/ 10582 h 37465"/>
                <a:gd name="connsiteX15" fmla="*/ 25045 w 38487"/>
                <a:gd name="connsiteY15" fmla="*/ 16588 h 37465"/>
                <a:gd name="connsiteX16" fmla="*/ 28191 w 38487"/>
                <a:gd name="connsiteY16" fmla="*/ 26312 h 37465"/>
                <a:gd name="connsiteX17" fmla="*/ 28191 w 38487"/>
                <a:gd name="connsiteY17" fmla="*/ 26598 h 37465"/>
                <a:gd name="connsiteX18" fmla="*/ 27047 w 38487"/>
                <a:gd name="connsiteY18" fmla="*/ 33605 h 37465"/>
                <a:gd name="connsiteX19" fmla="*/ 25045 w 38487"/>
                <a:gd name="connsiteY19" fmla="*/ 37466 h 3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487" h="37465">
                  <a:moveTo>
                    <a:pt x="25045" y="37466"/>
                  </a:moveTo>
                  <a:cubicBezTo>
                    <a:pt x="23472" y="35464"/>
                    <a:pt x="21613" y="33748"/>
                    <a:pt x="19325" y="32318"/>
                  </a:cubicBezTo>
                  <a:cubicBezTo>
                    <a:pt x="15321" y="29744"/>
                    <a:pt x="11174" y="28600"/>
                    <a:pt x="6598" y="28886"/>
                  </a:cubicBezTo>
                  <a:cubicBezTo>
                    <a:pt x="5454" y="29029"/>
                    <a:pt x="4310" y="29172"/>
                    <a:pt x="3167" y="29315"/>
                  </a:cubicBezTo>
                  <a:cubicBezTo>
                    <a:pt x="2166" y="29458"/>
                    <a:pt x="1308" y="29744"/>
                    <a:pt x="307" y="30030"/>
                  </a:cubicBezTo>
                  <a:cubicBezTo>
                    <a:pt x="164" y="29172"/>
                    <a:pt x="164" y="28314"/>
                    <a:pt x="21" y="27456"/>
                  </a:cubicBezTo>
                  <a:cubicBezTo>
                    <a:pt x="-408" y="18590"/>
                    <a:pt x="5883" y="11011"/>
                    <a:pt x="18753" y="4576"/>
                  </a:cubicBezTo>
                  <a:cubicBezTo>
                    <a:pt x="20755" y="3575"/>
                    <a:pt x="22757" y="2717"/>
                    <a:pt x="24616" y="2002"/>
                  </a:cubicBezTo>
                  <a:cubicBezTo>
                    <a:pt x="27333" y="1001"/>
                    <a:pt x="29907" y="429"/>
                    <a:pt x="32195" y="143"/>
                  </a:cubicBezTo>
                  <a:cubicBezTo>
                    <a:pt x="32910" y="143"/>
                    <a:pt x="33482" y="0"/>
                    <a:pt x="34054" y="0"/>
                  </a:cubicBezTo>
                  <a:cubicBezTo>
                    <a:pt x="35341" y="0"/>
                    <a:pt x="36485" y="286"/>
                    <a:pt x="37200" y="572"/>
                  </a:cubicBezTo>
                  <a:cubicBezTo>
                    <a:pt x="37915" y="1001"/>
                    <a:pt x="38344" y="1573"/>
                    <a:pt x="38487" y="2431"/>
                  </a:cubicBezTo>
                  <a:cubicBezTo>
                    <a:pt x="38201" y="2288"/>
                    <a:pt x="37343" y="3146"/>
                    <a:pt x="35627" y="4862"/>
                  </a:cubicBezTo>
                  <a:cubicBezTo>
                    <a:pt x="35198" y="5291"/>
                    <a:pt x="34626" y="5863"/>
                    <a:pt x="34054" y="6435"/>
                  </a:cubicBezTo>
                  <a:cubicBezTo>
                    <a:pt x="33053" y="7579"/>
                    <a:pt x="31766" y="9009"/>
                    <a:pt x="30336" y="10582"/>
                  </a:cubicBezTo>
                  <a:cubicBezTo>
                    <a:pt x="28620" y="12584"/>
                    <a:pt x="26904" y="14586"/>
                    <a:pt x="25045" y="16588"/>
                  </a:cubicBezTo>
                  <a:cubicBezTo>
                    <a:pt x="27047" y="18590"/>
                    <a:pt x="28048" y="21879"/>
                    <a:pt x="28191" y="26312"/>
                  </a:cubicBezTo>
                  <a:cubicBezTo>
                    <a:pt x="28191" y="26312"/>
                    <a:pt x="28191" y="26455"/>
                    <a:pt x="28191" y="26598"/>
                  </a:cubicBezTo>
                  <a:cubicBezTo>
                    <a:pt x="28048" y="27456"/>
                    <a:pt x="27762" y="29744"/>
                    <a:pt x="27047" y="33605"/>
                  </a:cubicBezTo>
                  <a:cubicBezTo>
                    <a:pt x="26618" y="35178"/>
                    <a:pt x="25903" y="36465"/>
                    <a:pt x="25045" y="37466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3306B-5562-4A51-8BD6-B69AC08AE3A1}"/>
                </a:ext>
              </a:extLst>
            </p:cNvPr>
            <p:cNvSpPr/>
            <p:nvPr/>
          </p:nvSpPr>
          <p:spPr>
            <a:xfrm flipH="1">
              <a:off x="7069614" y="2028925"/>
              <a:ext cx="51622" cy="30780"/>
            </a:xfrm>
            <a:custGeom>
              <a:avLst/>
              <a:gdLst>
                <a:gd name="connsiteX0" fmla="*/ 3861 w 51622"/>
                <a:gd name="connsiteY0" fmla="*/ 7293 h 30780"/>
                <a:gd name="connsiteX1" fmla="*/ 1287 w 51622"/>
                <a:gd name="connsiteY1" fmla="*/ 0 h 30780"/>
                <a:gd name="connsiteX2" fmla="*/ 1573 w 51622"/>
                <a:gd name="connsiteY2" fmla="*/ 143 h 30780"/>
                <a:gd name="connsiteX3" fmla="*/ 9295 w 51622"/>
                <a:gd name="connsiteY3" fmla="*/ 4004 h 30780"/>
                <a:gd name="connsiteX4" fmla="*/ 15444 w 51622"/>
                <a:gd name="connsiteY4" fmla="*/ 6435 h 30780"/>
                <a:gd name="connsiteX5" fmla="*/ 17160 w 51622"/>
                <a:gd name="connsiteY5" fmla="*/ 6578 h 30780"/>
                <a:gd name="connsiteX6" fmla="*/ 22880 w 51622"/>
                <a:gd name="connsiteY6" fmla="*/ 7579 h 30780"/>
                <a:gd name="connsiteX7" fmla="*/ 28886 w 51622"/>
                <a:gd name="connsiteY7" fmla="*/ 7150 h 30780"/>
                <a:gd name="connsiteX8" fmla="*/ 45331 w 51622"/>
                <a:gd name="connsiteY8" fmla="*/ 18733 h 30780"/>
                <a:gd name="connsiteX9" fmla="*/ 48477 w 51622"/>
                <a:gd name="connsiteY9" fmla="*/ 23309 h 30780"/>
                <a:gd name="connsiteX10" fmla="*/ 51622 w 51622"/>
                <a:gd name="connsiteY10" fmla="*/ 28886 h 30780"/>
                <a:gd name="connsiteX11" fmla="*/ 48477 w 51622"/>
                <a:gd name="connsiteY11" fmla="*/ 29887 h 30780"/>
                <a:gd name="connsiteX12" fmla="*/ 38896 w 51622"/>
                <a:gd name="connsiteY12" fmla="*/ 30745 h 30780"/>
                <a:gd name="connsiteX13" fmla="*/ 28171 w 51622"/>
                <a:gd name="connsiteY13" fmla="*/ 30173 h 30780"/>
                <a:gd name="connsiteX14" fmla="*/ 17303 w 51622"/>
                <a:gd name="connsiteY14" fmla="*/ 28171 h 30780"/>
                <a:gd name="connsiteX15" fmla="*/ 8008 w 51622"/>
                <a:gd name="connsiteY15" fmla="*/ 24453 h 30780"/>
                <a:gd name="connsiteX16" fmla="*/ 3003 w 51622"/>
                <a:gd name="connsiteY16" fmla="*/ 20735 h 30780"/>
                <a:gd name="connsiteX17" fmla="*/ 1001 w 51622"/>
                <a:gd name="connsiteY17" fmla="*/ 18161 h 30780"/>
                <a:gd name="connsiteX18" fmla="*/ 0 w 51622"/>
                <a:gd name="connsiteY18" fmla="*/ 16445 h 30780"/>
                <a:gd name="connsiteX19" fmla="*/ 1001 w 51622"/>
                <a:gd name="connsiteY19" fmla="*/ 15158 h 30780"/>
                <a:gd name="connsiteX20" fmla="*/ 1001 w 51622"/>
                <a:gd name="connsiteY20" fmla="*/ 15158 h 30780"/>
                <a:gd name="connsiteX21" fmla="*/ 3575 w 51622"/>
                <a:gd name="connsiteY21" fmla="*/ 8294 h 30780"/>
                <a:gd name="connsiteX22" fmla="*/ 3432 w 51622"/>
                <a:gd name="connsiteY22" fmla="*/ 8294 h 30780"/>
                <a:gd name="connsiteX23" fmla="*/ 3861 w 51622"/>
                <a:gd name="connsiteY23" fmla="*/ 7293 h 30780"/>
                <a:gd name="connsiteX24" fmla="*/ 3861 w 51622"/>
                <a:gd name="connsiteY24" fmla="*/ 7293 h 3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622" h="30780">
                  <a:moveTo>
                    <a:pt x="3861" y="7293"/>
                  </a:moveTo>
                  <a:cubicBezTo>
                    <a:pt x="3575" y="5005"/>
                    <a:pt x="2717" y="2574"/>
                    <a:pt x="1287" y="0"/>
                  </a:cubicBezTo>
                  <a:cubicBezTo>
                    <a:pt x="1430" y="0"/>
                    <a:pt x="1430" y="143"/>
                    <a:pt x="1573" y="143"/>
                  </a:cubicBezTo>
                  <a:cubicBezTo>
                    <a:pt x="4147" y="1430"/>
                    <a:pt x="6721" y="2717"/>
                    <a:pt x="9295" y="4004"/>
                  </a:cubicBezTo>
                  <a:cubicBezTo>
                    <a:pt x="11297" y="4862"/>
                    <a:pt x="13299" y="5720"/>
                    <a:pt x="15444" y="6435"/>
                  </a:cubicBezTo>
                  <a:cubicBezTo>
                    <a:pt x="16016" y="6578"/>
                    <a:pt x="16588" y="6721"/>
                    <a:pt x="17160" y="6578"/>
                  </a:cubicBezTo>
                  <a:lnTo>
                    <a:pt x="22880" y="7579"/>
                  </a:lnTo>
                  <a:cubicBezTo>
                    <a:pt x="25025" y="7722"/>
                    <a:pt x="27027" y="7579"/>
                    <a:pt x="28886" y="7150"/>
                  </a:cubicBezTo>
                  <a:cubicBezTo>
                    <a:pt x="34749" y="9581"/>
                    <a:pt x="40326" y="13442"/>
                    <a:pt x="45331" y="18733"/>
                  </a:cubicBezTo>
                  <a:cubicBezTo>
                    <a:pt x="46475" y="20163"/>
                    <a:pt x="47619" y="21593"/>
                    <a:pt x="48477" y="23309"/>
                  </a:cubicBezTo>
                  <a:cubicBezTo>
                    <a:pt x="49621" y="25168"/>
                    <a:pt x="50622" y="27027"/>
                    <a:pt x="51622" y="28886"/>
                  </a:cubicBezTo>
                  <a:cubicBezTo>
                    <a:pt x="50764" y="29315"/>
                    <a:pt x="49764" y="29601"/>
                    <a:pt x="48477" y="29887"/>
                  </a:cubicBezTo>
                  <a:cubicBezTo>
                    <a:pt x="45617" y="30602"/>
                    <a:pt x="42471" y="30888"/>
                    <a:pt x="38896" y="30745"/>
                  </a:cubicBezTo>
                  <a:cubicBezTo>
                    <a:pt x="35321" y="30459"/>
                    <a:pt x="31746" y="30316"/>
                    <a:pt x="28171" y="30173"/>
                  </a:cubicBezTo>
                  <a:cubicBezTo>
                    <a:pt x="24596" y="29887"/>
                    <a:pt x="20878" y="29315"/>
                    <a:pt x="17303" y="28171"/>
                  </a:cubicBezTo>
                  <a:cubicBezTo>
                    <a:pt x="13585" y="27170"/>
                    <a:pt x="10582" y="25883"/>
                    <a:pt x="8008" y="24453"/>
                  </a:cubicBezTo>
                  <a:cubicBezTo>
                    <a:pt x="5434" y="22880"/>
                    <a:pt x="3718" y="21736"/>
                    <a:pt x="3003" y="20735"/>
                  </a:cubicBezTo>
                  <a:cubicBezTo>
                    <a:pt x="2145" y="19591"/>
                    <a:pt x="1430" y="18733"/>
                    <a:pt x="1001" y="18161"/>
                  </a:cubicBezTo>
                  <a:cubicBezTo>
                    <a:pt x="429" y="17589"/>
                    <a:pt x="143" y="17017"/>
                    <a:pt x="0" y="16445"/>
                  </a:cubicBezTo>
                  <a:cubicBezTo>
                    <a:pt x="286" y="16016"/>
                    <a:pt x="572" y="15587"/>
                    <a:pt x="1001" y="15158"/>
                  </a:cubicBezTo>
                  <a:lnTo>
                    <a:pt x="1001" y="15158"/>
                  </a:lnTo>
                  <a:cubicBezTo>
                    <a:pt x="2717" y="13585"/>
                    <a:pt x="3575" y="11297"/>
                    <a:pt x="3575" y="8294"/>
                  </a:cubicBezTo>
                  <a:cubicBezTo>
                    <a:pt x="3575" y="8294"/>
                    <a:pt x="3432" y="8294"/>
                    <a:pt x="3432" y="8294"/>
                  </a:cubicBezTo>
                  <a:cubicBezTo>
                    <a:pt x="3718" y="7865"/>
                    <a:pt x="3861" y="7579"/>
                    <a:pt x="3861" y="7293"/>
                  </a:cubicBezTo>
                  <a:cubicBezTo>
                    <a:pt x="3861" y="7436"/>
                    <a:pt x="3861" y="7293"/>
                    <a:pt x="3861" y="729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1316F2F-9353-4221-BABC-C2A5EA174158}"/>
                </a:ext>
              </a:extLst>
            </p:cNvPr>
            <p:cNvSpPr/>
            <p:nvPr/>
          </p:nvSpPr>
          <p:spPr>
            <a:xfrm flipH="1">
              <a:off x="7047209" y="1979162"/>
              <a:ext cx="23370" cy="48637"/>
            </a:xfrm>
            <a:custGeom>
              <a:avLst/>
              <a:gdLst>
                <a:gd name="connsiteX0" fmla="*/ 4111 w 23370"/>
                <a:gd name="connsiteY0" fmla="*/ 46903 h 48637"/>
                <a:gd name="connsiteX1" fmla="*/ 4397 w 23370"/>
                <a:gd name="connsiteY1" fmla="*/ 46474 h 48637"/>
                <a:gd name="connsiteX2" fmla="*/ 2967 w 23370"/>
                <a:gd name="connsiteY2" fmla="*/ 45187 h 48637"/>
                <a:gd name="connsiteX3" fmla="*/ 536 w 23370"/>
                <a:gd name="connsiteY3" fmla="*/ 40469 h 48637"/>
                <a:gd name="connsiteX4" fmla="*/ 536 w 23370"/>
                <a:gd name="connsiteY4" fmla="*/ 34463 h 48637"/>
                <a:gd name="connsiteX5" fmla="*/ 1251 w 23370"/>
                <a:gd name="connsiteY5" fmla="*/ 32604 h 48637"/>
                <a:gd name="connsiteX6" fmla="*/ 6685 w 23370"/>
                <a:gd name="connsiteY6" fmla="*/ 26598 h 48637"/>
                <a:gd name="connsiteX7" fmla="*/ 8830 w 23370"/>
                <a:gd name="connsiteY7" fmla="*/ 33033 h 48637"/>
                <a:gd name="connsiteX8" fmla="*/ 10260 w 23370"/>
                <a:gd name="connsiteY8" fmla="*/ 33319 h 48637"/>
                <a:gd name="connsiteX9" fmla="*/ 15122 w 23370"/>
                <a:gd name="connsiteY9" fmla="*/ 17160 h 48637"/>
                <a:gd name="connsiteX10" fmla="*/ 15122 w 23370"/>
                <a:gd name="connsiteY10" fmla="*/ 15444 h 48637"/>
                <a:gd name="connsiteX11" fmla="*/ 14979 w 23370"/>
                <a:gd name="connsiteY11" fmla="*/ 13156 h 48637"/>
                <a:gd name="connsiteX12" fmla="*/ 22558 w 23370"/>
                <a:gd name="connsiteY12" fmla="*/ 0 h 48637"/>
                <a:gd name="connsiteX13" fmla="*/ 22701 w 23370"/>
                <a:gd name="connsiteY13" fmla="*/ 429 h 48637"/>
                <a:gd name="connsiteX14" fmla="*/ 21557 w 23370"/>
                <a:gd name="connsiteY14" fmla="*/ 26598 h 48637"/>
                <a:gd name="connsiteX15" fmla="*/ 14979 w 23370"/>
                <a:gd name="connsiteY15" fmla="*/ 47189 h 48637"/>
                <a:gd name="connsiteX16" fmla="*/ 11547 w 23370"/>
                <a:gd name="connsiteY16" fmla="*/ 48333 h 48637"/>
                <a:gd name="connsiteX17" fmla="*/ 5255 w 23370"/>
                <a:gd name="connsiteY17" fmla="*/ 47904 h 48637"/>
                <a:gd name="connsiteX18" fmla="*/ 4111 w 23370"/>
                <a:gd name="connsiteY18" fmla="*/ 46903 h 4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70" h="48637">
                  <a:moveTo>
                    <a:pt x="4111" y="46903"/>
                  </a:moveTo>
                  <a:cubicBezTo>
                    <a:pt x="4254" y="46760"/>
                    <a:pt x="4254" y="46617"/>
                    <a:pt x="4397" y="46474"/>
                  </a:cubicBezTo>
                  <a:cubicBezTo>
                    <a:pt x="3825" y="46188"/>
                    <a:pt x="3396" y="45616"/>
                    <a:pt x="2967" y="45187"/>
                  </a:cubicBezTo>
                  <a:cubicBezTo>
                    <a:pt x="2109" y="44186"/>
                    <a:pt x="1251" y="42613"/>
                    <a:pt x="536" y="40469"/>
                  </a:cubicBezTo>
                  <a:cubicBezTo>
                    <a:pt x="-179" y="38467"/>
                    <a:pt x="-179" y="36465"/>
                    <a:pt x="536" y="34463"/>
                  </a:cubicBezTo>
                  <a:cubicBezTo>
                    <a:pt x="679" y="33891"/>
                    <a:pt x="965" y="33176"/>
                    <a:pt x="1251" y="32604"/>
                  </a:cubicBezTo>
                  <a:cubicBezTo>
                    <a:pt x="2538" y="30173"/>
                    <a:pt x="4397" y="28171"/>
                    <a:pt x="6685" y="26598"/>
                  </a:cubicBezTo>
                  <a:cubicBezTo>
                    <a:pt x="7829" y="28314"/>
                    <a:pt x="8544" y="30459"/>
                    <a:pt x="8830" y="33033"/>
                  </a:cubicBezTo>
                  <a:cubicBezTo>
                    <a:pt x="9259" y="33176"/>
                    <a:pt x="9688" y="33176"/>
                    <a:pt x="10260" y="33319"/>
                  </a:cubicBezTo>
                  <a:lnTo>
                    <a:pt x="15122" y="17160"/>
                  </a:lnTo>
                  <a:cubicBezTo>
                    <a:pt x="15122" y="16588"/>
                    <a:pt x="15122" y="16016"/>
                    <a:pt x="15122" y="15444"/>
                  </a:cubicBezTo>
                  <a:cubicBezTo>
                    <a:pt x="15122" y="14586"/>
                    <a:pt x="15122" y="13871"/>
                    <a:pt x="14979" y="13156"/>
                  </a:cubicBezTo>
                  <a:cubicBezTo>
                    <a:pt x="17839" y="10582"/>
                    <a:pt x="20270" y="6149"/>
                    <a:pt x="22558" y="0"/>
                  </a:cubicBezTo>
                  <a:cubicBezTo>
                    <a:pt x="22558" y="143"/>
                    <a:pt x="22558" y="286"/>
                    <a:pt x="22701" y="429"/>
                  </a:cubicBezTo>
                  <a:cubicBezTo>
                    <a:pt x="23845" y="10010"/>
                    <a:pt x="23559" y="18733"/>
                    <a:pt x="21557" y="26598"/>
                  </a:cubicBezTo>
                  <a:cubicBezTo>
                    <a:pt x="19555" y="34177"/>
                    <a:pt x="17410" y="41041"/>
                    <a:pt x="14979" y="47189"/>
                  </a:cubicBezTo>
                  <a:cubicBezTo>
                    <a:pt x="13835" y="47761"/>
                    <a:pt x="12691" y="48047"/>
                    <a:pt x="11547" y="48333"/>
                  </a:cubicBezTo>
                  <a:cubicBezTo>
                    <a:pt x="9259" y="48905"/>
                    <a:pt x="7114" y="48619"/>
                    <a:pt x="5255" y="47904"/>
                  </a:cubicBezTo>
                  <a:cubicBezTo>
                    <a:pt x="4969" y="47332"/>
                    <a:pt x="4540" y="47189"/>
                    <a:pt x="4111" y="4690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0C28A6-12EA-47EB-B272-DD4DBC322DEC}"/>
                </a:ext>
              </a:extLst>
            </p:cNvPr>
            <p:cNvSpPr/>
            <p:nvPr/>
          </p:nvSpPr>
          <p:spPr>
            <a:xfrm flipH="1">
              <a:off x="7062465" y="2009977"/>
              <a:ext cx="5004" cy="11941"/>
            </a:xfrm>
            <a:custGeom>
              <a:avLst/>
              <a:gdLst>
                <a:gd name="connsiteX0" fmla="*/ 286 w 5004"/>
                <a:gd name="connsiteY0" fmla="*/ 1645 h 11941"/>
                <a:gd name="connsiteX1" fmla="*/ 286 w 5004"/>
                <a:gd name="connsiteY1" fmla="*/ 1788 h 11941"/>
                <a:gd name="connsiteX2" fmla="*/ 0 w 5004"/>
                <a:gd name="connsiteY2" fmla="*/ 5363 h 11941"/>
                <a:gd name="connsiteX3" fmla="*/ 0 w 5004"/>
                <a:gd name="connsiteY3" fmla="*/ 7222 h 11941"/>
                <a:gd name="connsiteX4" fmla="*/ 143 w 5004"/>
                <a:gd name="connsiteY4" fmla="*/ 8938 h 11941"/>
                <a:gd name="connsiteX5" fmla="*/ 3289 w 5004"/>
                <a:gd name="connsiteY5" fmla="*/ 11941 h 11941"/>
                <a:gd name="connsiteX6" fmla="*/ 3575 w 5004"/>
                <a:gd name="connsiteY6" fmla="*/ 11798 h 11941"/>
                <a:gd name="connsiteX7" fmla="*/ 5005 w 5004"/>
                <a:gd name="connsiteY7" fmla="*/ 10797 h 11941"/>
                <a:gd name="connsiteX8" fmla="*/ 4576 w 5004"/>
                <a:gd name="connsiteY8" fmla="*/ 10082 h 11941"/>
                <a:gd name="connsiteX9" fmla="*/ 3718 w 5004"/>
                <a:gd name="connsiteY9" fmla="*/ 8652 h 11941"/>
                <a:gd name="connsiteX10" fmla="*/ 3146 w 5004"/>
                <a:gd name="connsiteY10" fmla="*/ 7794 h 11941"/>
                <a:gd name="connsiteX11" fmla="*/ 2431 w 5004"/>
                <a:gd name="connsiteY11" fmla="*/ 5363 h 11941"/>
                <a:gd name="connsiteX12" fmla="*/ 3289 w 5004"/>
                <a:gd name="connsiteY12" fmla="*/ 2503 h 11941"/>
                <a:gd name="connsiteX13" fmla="*/ 3575 w 5004"/>
                <a:gd name="connsiteY13" fmla="*/ 1788 h 11941"/>
                <a:gd name="connsiteX14" fmla="*/ 3718 w 5004"/>
                <a:gd name="connsiteY14" fmla="*/ 72 h 11941"/>
                <a:gd name="connsiteX15" fmla="*/ 286 w 5004"/>
                <a:gd name="connsiteY15" fmla="*/ 1645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04" h="11941">
                  <a:moveTo>
                    <a:pt x="286" y="1645"/>
                  </a:moveTo>
                  <a:cubicBezTo>
                    <a:pt x="286" y="1645"/>
                    <a:pt x="286" y="1788"/>
                    <a:pt x="286" y="1788"/>
                  </a:cubicBezTo>
                  <a:cubicBezTo>
                    <a:pt x="143" y="2360"/>
                    <a:pt x="0" y="3504"/>
                    <a:pt x="0" y="5363"/>
                  </a:cubicBezTo>
                  <a:cubicBezTo>
                    <a:pt x="0" y="6078"/>
                    <a:pt x="0" y="6650"/>
                    <a:pt x="0" y="7222"/>
                  </a:cubicBezTo>
                  <a:cubicBezTo>
                    <a:pt x="0" y="8080"/>
                    <a:pt x="143" y="8652"/>
                    <a:pt x="143" y="8938"/>
                  </a:cubicBezTo>
                  <a:cubicBezTo>
                    <a:pt x="572" y="10225"/>
                    <a:pt x="1573" y="11226"/>
                    <a:pt x="3289" y="11941"/>
                  </a:cubicBezTo>
                  <a:cubicBezTo>
                    <a:pt x="3432" y="11941"/>
                    <a:pt x="3575" y="11798"/>
                    <a:pt x="3575" y="11798"/>
                  </a:cubicBezTo>
                  <a:cubicBezTo>
                    <a:pt x="4147" y="11512"/>
                    <a:pt x="4719" y="11226"/>
                    <a:pt x="5005" y="10797"/>
                  </a:cubicBezTo>
                  <a:cubicBezTo>
                    <a:pt x="4862" y="10654"/>
                    <a:pt x="4862" y="10368"/>
                    <a:pt x="4576" y="10082"/>
                  </a:cubicBezTo>
                  <a:cubicBezTo>
                    <a:pt x="4290" y="9653"/>
                    <a:pt x="4004" y="9224"/>
                    <a:pt x="3718" y="8652"/>
                  </a:cubicBezTo>
                  <a:cubicBezTo>
                    <a:pt x="3575" y="8366"/>
                    <a:pt x="3432" y="8080"/>
                    <a:pt x="3146" y="7794"/>
                  </a:cubicBezTo>
                  <a:cubicBezTo>
                    <a:pt x="2574" y="6936"/>
                    <a:pt x="2431" y="6078"/>
                    <a:pt x="2431" y="5363"/>
                  </a:cubicBezTo>
                  <a:cubicBezTo>
                    <a:pt x="2431" y="4505"/>
                    <a:pt x="2717" y="3647"/>
                    <a:pt x="3289" y="2503"/>
                  </a:cubicBezTo>
                  <a:cubicBezTo>
                    <a:pt x="3432" y="2217"/>
                    <a:pt x="3575" y="1931"/>
                    <a:pt x="3575" y="1788"/>
                  </a:cubicBezTo>
                  <a:cubicBezTo>
                    <a:pt x="3861" y="1073"/>
                    <a:pt x="3861" y="501"/>
                    <a:pt x="3718" y="72"/>
                  </a:cubicBezTo>
                  <a:cubicBezTo>
                    <a:pt x="2002" y="-214"/>
                    <a:pt x="858" y="358"/>
                    <a:pt x="286" y="1645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2BAB0B2-5810-4341-9AD2-F83E5B9E80FF}"/>
                </a:ext>
              </a:extLst>
            </p:cNvPr>
            <p:cNvSpPr/>
            <p:nvPr/>
          </p:nvSpPr>
          <p:spPr>
            <a:xfrm flipH="1">
              <a:off x="6970480" y="2576433"/>
              <a:ext cx="137314" cy="85367"/>
            </a:xfrm>
            <a:custGeom>
              <a:avLst/>
              <a:gdLst>
                <a:gd name="connsiteX0" fmla="*/ 89088 w 137314"/>
                <a:gd name="connsiteY0" fmla="*/ 28919 h 85367"/>
                <a:gd name="connsiteX1" fmla="*/ 85656 w 137314"/>
                <a:gd name="connsiteY1" fmla="*/ 27203 h 85367"/>
                <a:gd name="connsiteX2" fmla="*/ 79221 w 137314"/>
                <a:gd name="connsiteY2" fmla="*/ 24486 h 85367"/>
                <a:gd name="connsiteX3" fmla="*/ 77362 w 137314"/>
                <a:gd name="connsiteY3" fmla="*/ 462 h 85367"/>
                <a:gd name="connsiteX4" fmla="*/ 78077 w 137314"/>
                <a:gd name="connsiteY4" fmla="*/ 319 h 85367"/>
                <a:gd name="connsiteX5" fmla="*/ 81080 w 137314"/>
                <a:gd name="connsiteY5" fmla="*/ 33 h 85367"/>
                <a:gd name="connsiteX6" fmla="*/ 81223 w 137314"/>
                <a:gd name="connsiteY6" fmla="*/ 33 h 85367"/>
                <a:gd name="connsiteX7" fmla="*/ 90518 w 137314"/>
                <a:gd name="connsiteY7" fmla="*/ 5038 h 85367"/>
                <a:gd name="connsiteX8" fmla="*/ 92091 w 137314"/>
                <a:gd name="connsiteY8" fmla="*/ 15763 h 85367"/>
                <a:gd name="connsiteX9" fmla="*/ 91948 w 137314"/>
                <a:gd name="connsiteY9" fmla="*/ 16478 h 85367"/>
                <a:gd name="connsiteX10" fmla="*/ 92234 w 137314"/>
                <a:gd name="connsiteY10" fmla="*/ 20053 h 85367"/>
                <a:gd name="connsiteX11" fmla="*/ 89946 w 137314"/>
                <a:gd name="connsiteY11" fmla="*/ 27632 h 85367"/>
                <a:gd name="connsiteX12" fmla="*/ 89088 w 137314"/>
                <a:gd name="connsiteY12" fmla="*/ 28919 h 85367"/>
                <a:gd name="connsiteX13" fmla="*/ 18304 w 137314"/>
                <a:gd name="connsiteY13" fmla="*/ 45649 h 85367"/>
                <a:gd name="connsiteX14" fmla="*/ 16159 w 137314"/>
                <a:gd name="connsiteY14" fmla="*/ 59520 h 85367"/>
                <a:gd name="connsiteX15" fmla="*/ 17017 w 137314"/>
                <a:gd name="connsiteY15" fmla="*/ 65812 h 85367"/>
                <a:gd name="connsiteX16" fmla="*/ 17017 w 137314"/>
                <a:gd name="connsiteY16" fmla="*/ 65955 h 85367"/>
                <a:gd name="connsiteX17" fmla="*/ 21021 w 137314"/>
                <a:gd name="connsiteY17" fmla="*/ 70531 h 85367"/>
                <a:gd name="connsiteX18" fmla="*/ 30030 w 137314"/>
                <a:gd name="connsiteY18" fmla="*/ 73105 h 85367"/>
                <a:gd name="connsiteX19" fmla="*/ 40755 w 137314"/>
                <a:gd name="connsiteY19" fmla="*/ 73391 h 85367"/>
                <a:gd name="connsiteX20" fmla="*/ 45045 w 137314"/>
                <a:gd name="connsiteY20" fmla="*/ 72962 h 85367"/>
                <a:gd name="connsiteX21" fmla="*/ 53195 w 137314"/>
                <a:gd name="connsiteY21" fmla="*/ 71532 h 85367"/>
                <a:gd name="connsiteX22" fmla="*/ 60631 w 137314"/>
                <a:gd name="connsiteY22" fmla="*/ 70102 h 85367"/>
                <a:gd name="connsiteX23" fmla="*/ 67781 w 137314"/>
                <a:gd name="connsiteY23" fmla="*/ 69101 h 85367"/>
                <a:gd name="connsiteX24" fmla="*/ 80651 w 137314"/>
                <a:gd name="connsiteY24" fmla="*/ 68529 h 85367"/>
                <a:gd name="connsiteX25" fmla="*/ 105533 w 137314"/>
                <a:gd name="connsiteY25" fmla="*/ 66813 h 85367"/>
                <a:gd name="connsiteX26" fmla="*/ 114542 w 137314"/>
                <a:gd name="connsiteY26" fmla="*/ 65097 h 85367"/>
                <a:gd name="connsiteX27" fmla="*/ 133275 w 137314"/>
                <a:gd name="connsiteY27" fmla="*/ 55373 h 85367"/>
                <a:gd name="connsiteX28" fmla="*/ 136564 w 137314"/>
                <a:gd name="connsiteY28" fmla="*/ 50654 h 85367"/>
                <a:gd name="connsiteX29" fmla="*/ 137279 w 137314"/>
                <a:gd name="connsiteY29" fmla="*/ 52942 h 85367"/>
                <a:gd name="connsiteX30" fmla="*/ 136421 w 137314"/>
                <a:gd name="connsiteY30" fmla="*/ 58519 h 85367"/>
                <a:gd name="connsiteX31" fmla="*/ 105533 w 137314"/>
                <a:gd name="connsiteY31" fmla="*/ 72962 h 85367"/>
                <a:gd name="connsiteX32" fmla="*/ 82367 w 137314"/>
                <a:gd name="connsiteY32" fmla="*/ 74678 h 85367"/>
                <a:gd name="connsiteX33" fmla="*/ 59344 w 137314"/>
                <a:gd name="connsiteY33" fmla="*/ 76823 h 85367"/>
                <a:gd name="connsiteX34" fmla="*/ 57628 w 137314"/>
                <a:gd name="connsiteY34" fmla="*/ 82400 h 85367"/>
                <a:gd name="connsiteX35" fmla="*/ 38896 w 137314"/>
                <a:gd name="connsiteY35" fmla="*/ 85260 h 85367"/>
                <a:gd name="connsiteX36" fmla="*/ 20306 w 137314"/>
                <a:gd name="connsiteY36" fmla="*/ 82686 h 85367"/>
                <a:gd name="connsiteX37" fmla="*/ 15873 w 137314"/>
                <a:gd name="connsiteY37" fmla="*/ 75679 h 85367"/>
                <a:gd name="connsiteX38" fmla="*/ 15873 w 137314"/>
                <a:gd name="connsiteY38" fmla="*/ 75679 h 85367"/>
                <a:gd name="connsiteX39" fmla="*/ 9581 w 137314"/>
                <a:gd name="connsiteY39" fmla="*/ 74821 h 85367"/>
                <a:gd name="connsiteX40" fmla="*/ 1001 w 137314"/>
                <a:gd name="connsiteY40" fmla="*/ 70531 h 85367"/>
                <a:gd name="connsiteX41" fmla="*/ 0 w 137314"/>
                <a:gd name="connsiteY41" fmla="*/ 61522 h 85367"/>
                <a:gd name="connsiteX42" fmla="*/ 1144 w 137314"/>
                <a:gd name="connsiteY42" fmla="*/ 56374 h 85367"/>
                <a:gd name="connsiteX43" fmla="*/ 858 w 137314"/>
                <a:gd name="connsiteY43" fmla="*/ 48795 h 85367"/>
                <a:gd name="connsiteX44" fmla="*/ 1287 w 137314"/>
                <a:gd name="connsiteY44" fmla="*/ 42074 h 85367"/>
                <a:gd name="connsiteX45" fmla="*/ 3861 w 137314"/>
                <a:gd name="connsiteY45" fmla="*/ 44219 h 85367"/>
                <a:gd name="connsiteX46" fmla="*/ 7007 w 137314"/>
                <a:gd name="connsiteY46" fmla="*/ 45649 h 85367"/>
                <a:gd name="connsiteX47" fmla="*/ 10153 w 137314"/>
                <a:gd name="connsiteY47" fmla="*/ 46221 h 85367"/>
                <a:gd name="connsiteX48" fmla="*/ 18304 w 137314"/>
                <a:gd name="connsiteY48" fmla="*/ 45649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7314" h="85367">
                  <a:moveTo>
                    <a:pt x="89088" y="28919"/>
                  </a:moveTo>
                  <a:cubicBezTo>
                    <a:pt x="88087" y="28490"/>
                    <a:pt x="86943" y="27918"/>
                    <a:pt x="85656" y="27203"/>
                  </a:cubicBezTo>
                  <a:lnTo>
                    <a:pt x="79221" y="24486"/>
                  </a:lnTo>
                  <a:cubicBezTo>
                    <a:pt x="77934" y="17050"/>
                    <a:pt x="77362" y="9042"/>
                    <a:pt x="77362" y="462"/>
                  </a:cubicBezTo>
                  <a:cubicBezTo>
                    <a:pt x="77648" y="462"/>
                    <a:pt x="77791" y="319"/>
                    <a:pt x="78077" y="319"/>
                  </a:cubicBezTo>
                  <a:cubicBezTo>
                    <a:pt x="79078" y="176"/>
                    <a:pt x="80079" y="33"/>
                    <a:pt x="81080" y="33"/>
                  </a:cubicBezTo>
                  <a:cubicBezTo>
                    <a:pt x="81080" y="33"/>
                    <a:pt x="81223" y="33"/>
                    <a:pt x="81223" y="33"/>
                  </a:cubicBezTo>
                  <a:cubicBezTo>
                    <a:pt x="85084" y="-253"/>
                    <a:pt x="88087" y="1320"/>
                    <a:pt x="90518" y="5038"/>
                  </a:cubicBezTo>
                  <a:cubicBezTo>
                    <a:pt x="92806" y="8756"/>
                    <a:pt x="93378" y="12331"/>
                    <a:pt x="92091" y="15763"/>
                  </a:cubicBezTo>
                  <a:lnTo>
                    <a:pt x="91948" y="16478"/>
                  </a:lnTo>
                  <a:cubicBezTo>
                    <a:pt x="92234" y="17765"/>
                    <a:pt x="92234" y="19052"/>
                    <a:pt x="92234" y="20053"/>
                  </a:cubicBezTo>
                  <a:cubicBezTo>
                    <a:pt x="92234" y="22913"/>
                    <a:pt x="91376" y="25487"/>
                    <a:pt x="89946" y="27632"/>
                  </a:cubicBezTo>
                  <a:cubicBezTo>
                    <a:pt x="89660" y="28061"/>
                    <a:pt x="89374" y="28490"/>
                    <a:pt x="89088" y="28919"/>
                  </a:cubicBezTo>
                  <a:close/>
                  <a:moveTo>
                    <a:pt x="18304" y="45649"/>
                  </a:moveTo>
                  <a:cubicBezTo>
                    <a:pt x="16874" y="50797"/>
                    <a:pt x="16159" y="55373"/>
                    <a:pt x="16159" y="59520"/>
                  </a:cubicBezTo>
                  <a:cubicBezTo>
                    <a:pt x="16302" y="62380"/>
                    <a:pt x="16588" y="64382"/>
                    <a:pt x="17017" y="65812"/>
                  </a:cubicBezTo>
                  <a:lnTo>
                    <a:pt x="17017" y="65955"/>
                  </a:lnTo>
                  <a:cubicBezTo>
                    <a:pt x="17732" y="68386"/>
                    <a:pt x="19019" y="69959"/>
                    <a:pt x="21021" y="70531"/>
                  </a:cubicBezTo>
                  <a:cubicBezTo>
                    <a:pt x="23738" y="71818"/>
                    <a:pt x="26741" y="72533"/>
                    <a:pt x="30030" y="73105"/>
                  </a:cubicBezTo>
                  <a:cubicBezTo>
                    <a:pt x="33319" y="73534"/>
                    <a:pt x="36894" y="73677"/>
                    <a:pt x="40755" y="73391"/>
                  </a:cubicBezTo>
                  <a:cubicBezTo>
                    <a:pt x="42042" y="73248"/>
                    <a:pt x="43615" y="73105"/>
                    <a:pt x="45045" y="72962"/>
                  </a:cubicBezTo>
                  <a:cubicBezTo>
                    <a:pt x="47190" y="72676"/>
                    <a:pt x="49907" y="72247"/>
                    <a:pt x="53195" y="71532"/>
                  </a:cubicBezTo>
                  <a:lnTo>
                    <a:pt x="60631" y="70102"/>
                  </a:lnTo>
                  <a:cubicBezTo>
                    <a:pt x="62919" y="70102"/>
                    <a:pt x="65350" y="69673"/>
                    <a:pt x="67781" y="69101"/>
                  </a:cubicBezTo>
                  <a:cubicBezTo>
                    <a:pt x="71642" y="68815"/>
                    <a:pt x="75932" y="68672"/>
                    <a:pt x="80651" y="68529"/>
                  </a:cubicBezTo>
                  <a:cubicBezTo>
                    <a:pt x="92234" y="68386"/>
                    <a:pt x="100528" y="67814"/>
                    <a:pt x="105533" y="66813"/>
                  </a:cubicBezTo>
                  <a:cubicBezTo>
                    <a:pt x="108679" y="66384"/>
                    <a:pt x="111682" y="65812"/>
                    <a:pt x="114542" y="65097"/>
                  </a:cubicBezTo>
                  <a:cubicBezTo>
                    <a:pt x="121978" y="62952"/>
                    <a:pt x="128270" y="59663"/>
                    <a:pt x="133275" y="55373"/>
                  </a:cubicBezTo>
                  <a:cubicBezTo>
                    <a:pt x="134705" y="54229"/>
                    <a:pt x="135849" y="52656"/>
                    <a:pt x="136564" y="50654"/>
                  </a:cubicBezTo>
                  <a:cubicBezTo>
                    <a:pt x="136850" y="51369"/>
                    <a:pt x="137136" y="52084"/>
                    <a:pt x="137279" y="52942"/>
                  </a:cubicBezTo>
                  <a:cubicBezTo>
                    <a:pt x="137422" y="54658"/>
                    <a:pt x="137136" y="56517"/>
                    <a:pt x="136421" y="58519"/>
                  </a:cubicBezTo>
                  <a:cubicBezTo>
                    <a:pt x="130272" y="66098"/>
                    <a:pt x="119976" y="70817"/>
                    <a:pt x="105533" y="72962"/>
                  </a:cubicBezTo>
                  <a:cubicBezTo>
                    <a:pt x="100528" y="73963"/>
                    <a:pt x="92806" y="74535"/>
                    <a:pt x="82367" y="74678"/>
                  </a:cubicBezTo>
                  <a:cubicBezTo>
                    <a:pt x="72214" y="74964"/>
                    <a:pt x="64492" y="75679"/>
                    <a:pt x="59344" y="76823"/>
                  </a:cubicBezTo>
                  <a:lnTo>
                    <a:pt x="57628" y="82400"/>
                  </a:lnTo>
                  <a:cubicBezTo>
                    <a:pt x="49621" y="83973"/>
                    <a:pt x="43329" y="84974"/>
                    <a:pt x="38896" y="85260"/>
                  </a:cubicBezTo>
                  <a:cubicBezTo>
                    <a:pt x="31889" y="85689"/>
                    <a:pt x="25740" y="84831"/>
                    <a:pt x="20306" y="82686"/>
                  </a:cubicBezTo>
                  <a:cubicBezTo>
                    <a:pt x="17446" y="81685"/>
                    <a:pt x="16016" y="79397"/>
                    <a:pt x="15873" y="75679"/>
                  </a:cubicBezTo>
                  <a:lnTo>
                    <a:pt x="15873" y="75679"/>
                  </a:lnTo>
                  <a:cubicBezTo>
                    <a:pt x="13299" y="75393"/>
                    <a:pt x="11154" y="75107"/>
                    <a:pt x="9581" y="74821"/>
                  </a:cubicBezTo>
                  <a:cubicBezTo>
                    <a:pt x="6006" y="73963"/>
                    <a:pt x="3146" y="72533"/>
                    <a:pt x="1001" y="70531"/>
                  </a:cubicBezTo>
                  <a:cubicBezTo>
                    <a:pt x="286" y="66956"/>
                    <a:pt x="0" y="63953"/>
                    <a:pt x="0" y="61522"/>
                  </a:cubicBezTo>
                  <a:cubicBezTo>
                    <a:pt x="0" y="59520"/>
                    <a:pt x="286" y="57804"/>
                    <a:pt x="1144" y="56374"/>
                  </a:cubicBezTo>
                  <a:cubicBezTo>
                    <a:pt x="858" y="54372"/>
                    <a:pt x="715" y="51798"/>
                    <a:pt x="858" y="48795"/>
                  </a:cubicBezTo>
                  <a:cubicBezTo>
                    <a:pt x="1001" y="46221"/>
                    <a:pt x="1144" y="44076"/>
                    <a:pt x="1287" y="42074"/>
                  </a:cubicBezTo>
                  <a:cubicBezTo>
                    <a:pt x="2002" y="42932"/>
                    <a:pt x="2860" y="43647"/>
                    <a:pt x="3861" y="44219"/>
                  </a:cubicBezTo>
                  <a:cubicBezTo>
                    <a:pt x="4862" y="44791"/>
                    <a:pt x="6006" y="45220"/>
                    <a:pt x="7007" y="45649"/>
                  </a:cubicBezTo>
                  <a:cubicBezTo>
                    <a:pt x="8008" y="45935"/>
                    <a:pt x="9152" y="46078"/>
                    <a:pt x="10153" y="46221"/>
                  </a:cubicBezTo>
                  <a:cubicBezTo>
                    <a:pt x="13156" y="46221"/>
                    <a:pt x="15730" y="46078"/>
                    <a:pt x="18304" y="45649"/>
                  </a:cubicBezTo>
                  <a:close/>
                </a:path>
              </a:pathLst>
            </a:custGeom>
            <a:solidFill>
              <a:srgbClr val="72727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1602A7-7861-4F49-BE5C-29706FA081B8}"/>
                </a:ext>
              </a:extLst>
            </p:cNvPr>
            <p:cNvSpPr/>
            <p:nvPr/>
          </p:nvSpPr>
          <p:spPr>
            <a:xfrm flipH="1">
              <a:off x="7047968" y="1918245"/>
              <a:ext cx="97401" cy="704272"/>
            </a:xfrm>
            <a:custGeom>
              <a:avLst/>
              <a:gdLst>
                <a:gd name="connsiteX0" fmla="*/ 3684 w 97401"/>
                <a:gd name="connsiteY0" fmla="*/ 83225 h 704272"/>
                <a:gd name="connsiteX1" fmla="*/ 11692 w 97401"/>
                <a:gd name="connsiteY1" fmla="*/ 85799 h 704272"/>
                <a:gd name="connsiteX2" fmla="*/ 32856 w 97401"/>
                <a:gd name="connsiteY2" fmla="*/ 85513 h 704272"/>
                <a:gd name="connsiteX3" fmla="*/ 57022 w 97401"/>
                <a:gd name="connsiteY3" fmla="*/ 75789 h 704272"/>
                <a:gd name="connsiteX4" fmla="*/ 68176 w 97401"/>
                <a:gd name="connsiteY4" fmla="*/ 67781 h 704272"/>
                <a:gd name="connsiteX5" fmla="*/ 76041 w 97401"/>
                <a:gd name="connsiteY5" fmla="*/ 60631 h 704272"/>
                <a:gd name="connsiteX6" fmla="*/ 77471 w 97401"/>
                <a:gd name="connsiteY6" fmla="*/ 59058 h 704272"/>
                <a:gd name="connsiteX7" fmla="*/ 84764 w 97401"/>
                <a:gd name="connsiteY7" fmla="*/ 48333 h 704272"/>
                <a:gd name="connsiteX8" fmla="*/ 88053 w 97401"/>
                <a:gd name="connsiteY8" fmla="*/ 35893 h 704272"/>
                <a:gd name="connsiteX9" fmla="*/ 88196 w 97401"/>
                <a:gd name="connsiteY9" fmla="*/ 34606 h 704272"/>
                <a:gd name="connsiteX10" fmla="*/ 96490 w 97401"/>
                <a:gd name="connsiteY10" fmla="*/ 15587 h 704272"/>
                <a:gd name="connsiteX11" fmla="*/ 97348 w 97401"/>
                <a:gd name="connsiteY11" fmla="*/ 20735 h 704272"/>
                <a:gd name="connsiteX12" fmla="*/ 96919 w 97401"/>
                <a:gd name="connsiteY12" fmla="*/ 25740 h 704272"/>
                <a:gd name="connsiteX13" fmla="*/ 95346 w 97401"/>
                <a:gd name="connsiteY13" fmla="*/ 30173 h 704272"/>
                <a:gd name="connsiteX14" fmla="*/ 94631 w 97401"/>
                <a:gd name="connsiteY14" fmla="*/ 35607 h 704272"/>
                <a:gd name="connsiteX15" fmla="*/ 94202 w 97401"/>
                <a:gd name="connsiteY15" fmla="*/ 43471 h 704272"/>
                <a:gd name="connsiteX16" fmla="*/ 94202 w 97401"/>
                <a:gd name="connsiteY16" fmla="*/ 44186 h 704272"/>
                <a:gd name="connsiteX17" fmla="*/ 92915 w 97401"/>
                <a:gd name="connsiteY17" fmla="*/ 51193 h 704272"/>
                <a:gd name="connsiteX18" fmla="*/ 88482 w 97401"/>
                <a:gd name="connsiteY18" fmla="*/ 57628 h 704272"/>
                <a:gd name="connsiteX19" fmla="*/ 83477 w 97401"/>
                <a:gd name="connsiteY19" fmla="*/ 63062 h 704272"/>
                <a:gd name="connsiteX20" fmla="*/ 72752 w 97401"/>
                <a:gd name="connsiteY20" fmla="*/ 73644 h 704272"/>
                <a:gd name="connsiteX21" fmla="*/ 64029 w 97401"/>
                <a:gd name="connsiteY21" fmla="*/ 79936 h 704272"/>
                <a:gd name="connsiteX22" fmla="*/ 39291 w 97401"/>
                <a:gd name="connsiteY22" fmla="*/ 91519 h 704272"/>
                <a:gd name="connsiteX23" fmla="*/ 14981 w 97401"/>
                <a:gd name="connsiteY23" fmla="*/ 94665 h 704272"/>
                <a:gd name="connsiteX24" fmla="*/ 11835 w 97401"/>
                <a:gd name="connsiteY24" fmla="*/ 94379 h 704272"/>
                <a:gd name="connsiteX25" fmla="*/ 7545 w 97401"/>
                <a:gd name="connsiteY25" fmla="*/ 93235 h 704272"/>
                <a:gd name="connsiteX26" fmla="*/ 7402 w 97401"/>
                <a:gd name="connsiteY26" fmla="*/ 93092 h 704272"/>
                <a:gd name="connsiteX27" fmla="*/ 6115 w 97401"/>
                <a:gd name="connsiteY27" fmla="*/ 90661 h 704272"/>
                <a:gd name="connsiteX28" fmla="*/ 5972 w 97401"/>
                <a:gd name="connsiteY28" fmla="*/ 90375 h 704272"/>
                <a:gd name="connsiteX29" fmla="*/ 5829 w 97401"/>
                <a:gd name="connsiteY29" fmla="*/ 89946 h 704272"/>
                <a:gd name="connsiteX30" fmla="*/ 4113 w 97401"/>
                <a:gd name="connsiteY30" fmla="*/ 83940 h 704272"/>
                <a:gd name="connsiteX31" fmla="*/ 3684 w 97401"/>
                <a:gd name="connsiteY31" fmla="*/ 83225 h 704272"/>
                <a:gd name="connsiteX32" fmla="*/ 8546 w 97401"/>
                <a:gd name="connsiteY32" fmla="*/ 337190 h 704272"/>
                <a:gd name="connsiteX33" fmla="*/ 7545 w 97401"/>
                <a:gd name="connsiteY33" fmla="*/ 337190 h 704272"/>
                <a:gd name="connsiteX34" fmla="*/ 7974 w 97401"/>
                <a:gd name="connsiteY34" fmla="*/ 336475 h 704272"/>
                <a:gd name="connsiteX35" fmla="*/ 8546 w 97401"/>
                <a:gd name="connsiteY35" fmla="*/ 337190 h 704272"/>
                <a:gd name="connsiteX36" fmla="*/ 56164 w 97401"/>
                <a:gd name="connsiteY36" fmla="*/ 11726 h 704272"/>
                <a:gd name="connsiteX37" fmla="*/ 47870 w 97401"/>
                <a:gd name="connsiteY37" fmla="*/ 15301 h 704272"/>
                <a:gd name="connsiteX38" fmla="*/ 44153 w 97401"/>
                <a:gd name="connsiteY38" fmla="*/ 15015 h 704272"/>
                <a:gd name="connsiteX39" fmla="*/ 44868 w 97401"/>
                <a:gd name="connsiteY39" fmla="*/ 14729 h 704272"/>
                <a:gd name="connsiteX40" fmla="*/ 48013 w 97401"/>
                <a:gd name="connsiteY40" fmla="*/ 14014 h 704272"/>
                <a:gd name="connsiteX41" fmla="*/ 48585 w 97401"/>
                <a:gd name="connsiteY41" fmla="*/ 13871 h 704272"/>
                <a:gd name="connsiteX42" fmla="*/ 56164 w 97401"/>
                <a:gd name="connsiteY42" fmla="*/ 11726 h 704272"/>
                <a:gd name="connsiteX43" fmla="*/ 90198 w 97401"/>
                <a:gd name="connsiteY43" fmla="*/ 16874 h 704272"/>
                <a:gd name="connsiteX44" fmla="*/ 89054 w 97401"/>
                <a:gd name="connsiteY44" fmla="*/ 17589 h 704272"/>
                <a:gd name="connsiteX45" fmla="*/ 87910 w 97401"/>
                <a:gd name="connsiteY45" fmla="*/ 17875 h 704272"/>
                <a:gd name="connsiteX46" fmla="*/ 86766 w 97401"/>
                <a:gd name="connsiteY46" fmla="*/ 18161 h 704272"/>
                <a:gd name="connsiteX47" fmla="*/ 85622 w 97401"/>
                <a:gd name="connsiteY47" fmla="*/ 18161 h 704272"/>
                <a:gd name="connsiteX48" fmla="*/ 85479 w 97401"/>
                <a:gd name="connsiteY48" fmla="*/ 18018 h 704272"/>
                <a:gd name="connsiteX49" fmla="*/ 85193 w 97401"/>
                <a:gd name="connsiteY49" fmla="*/ 11154 h 704272"/>
                <a:gd name="connsiteX50" fmla="*/ 85765 w 97401"/>
                <a:gd name="connsiteY50" fmla="*/ 0 h 704272"/>
                <a:gd name="connsiteX51" fmla="*/ 85908 w 97401"/>
                <a:gd name="connsiteY51" fmla="*/ 0 h 704272"/>
                <a:gd name="connsiteX52" fmla="*/ 86051 w 97401"/>
                <a:gd name="connsiteY52" fmla="*/ 0 h 704272"/>
                <a:gd name="connsiteX53" fmla="*/ 89340 w 97401"/>
                <a:gd name="connsiteY53" fmla="*/ 8151 h 704272"/>
                <a:gd name="connsiteX54" fmla="*/ 90198 w 97401"/>
                <a:gd name="connsiteY54" fmla="*/ 16874 h 704272"/>
                <a:gd name="connsiteX55" fmla="*/ 90198 w 97401"/>
                <a:gd name="connsiteY55" fmla="*/ 16874 h 704272"/>
                <a:gd name="connsiteX56" fmla="*/ 74182 w 97401"/>
                <a:gd name="connsiteY56" fmla="*/ 9152 h 704272"/>
                <a:gd name="connsiteX57" fmla="*/ 74182 w 97401"/>
                <a:gd name="connsiteY57" fmla="*/ 9152 h 704272"/>
                <a:gd name="connsiteX58" fmla="*/ 74325 w 97401"/>
                <a:gd name="connsiteY58" fmla="*/ 9724 h 704272"/>
                <a:gd name="connsiteX59" fmla="*/ 69320 w 97401"/>
                <a:gd name="connsiteY59" fmla="*/ 12441 h 704272"/>
                <a:gd name="connsiteX60" fmla="*/ 69463 w 97401"/>
                <a:gd name="connsiteY60" fmla="*/ 10725 h 704272"/>
                <a:gd name="connsiteX61" fmla="*/ 68033 w 97401"/>
                <a:gd name="connsiteY61" fmla="*/ 2431 h 704272"/>
                <a:gd name="connsiteX62" fmla="*/ 68319 w 97401"/>
                <a:gd name="connsiteY62" fmla="*/ 2288 h 704272"/>
                <a:gd name="connsiteX63" fmla="*/ 74182 w 97401"/>
                <a:gd name="connsiteY63" fmla="*/ 9152 h 704272"/>
                <a:gd name="connsiteX64" fmla="*/ 89912 w 97401"/>
                <a:gd name="connsiteY64" fmla="*/ 77934 h 704272"/>
                <a:gd name="connsiteX65" fmla="*/ 85050 w 97401"/>
                <a:gd name="connsiteY65" fmla="*/ 94093 h 704272"/>
                <a:gd name="connsiteX66" fmla="*/ 83620 w 97401"/>
                <a:gd name="connsiteY66" fmla="*/ 93807 h 704272"/>
                <a:gd name="connsiteX67" fmla="*/ 81475 w 97401"/>
                <a:gd name="connsiteY67" fmla="*/ 87372 h 704272"/>
                <a:gd name="connsiteX68" fmla="*/ 76041 w 97401"/>
                <a:gd name="connsiteY68" fmla="*/ 93378 h 704272"/>
                <a:gd name="connsiteX69" fmla="*/ 75326 w 97401"/>
                <a:gd name="connsiteY69" fmla="*/ 95237 h 704272"/>
                <a:gd name="connsiteX70" fmla="*/ 74468 w 97401"/>
                <a:gd name="connsiteY70" fmla="*/ 96381 h 704272"/>
                <a:gd name="connsiteX71" fmla="*/ 68462 w 97401"/>
                <a:gd name="connsiteY71" fmla="*/ 107249 h 704272"/>
                <a:gd name="connsiteX72" fmla="*/ 64172 w 97401"/>
                <a:gd name="connsiteY72" fmla="*/ 111682 h 704272"/>
                <a:gd name="connsiteX73" fmla="*/ 59453 w 97401"/>
                <a:gd name="connsiteY73" fmla="*/ 114685 h 704272"/>
                <a:gd name="connsiteX74" fmla="*/ 53018 w 97401"/>
                <a:gd name="connsiteY74" fmla="*/ 117831 h 704272"/>
                <a:gd name="connsiteX75" fmla="*/ 47012 w 97401"/>
                <a:gd name="connsiteY75" fmla="*/ 118260 h 704272"/>
                <a:gd name="connsiteX76" fmla="*/ 41293 w 97401"/>
                <a:gd name="connsiteY76" fmla="*/ 117259 h 704272"/>
                <a:gd name="connsiteX77" fmla="*/ 39577 w 97401"/>
                <a:gd name="connsiteY77" fmla="*/ 117116 h 704272"/>
                <a:gd name="connsiteX78" fmla="*/ 33428 w 97401"/>
                <a:gd name="connsiteY78" fmla="*/ 114685 h 704272"/>
                <a:gd name="connsiteX79" fmla="*/ 25706 w 97401"/>
                <a:gd name="connsiteY79" fmla="*/ 110824 h 704272"/>
                <a:gd name="connsiteX80" fmla="*/ 25420 w 97401"/>
                <a:gd name="connsiteY80" fmla="*/ 110681 h 704272"/>
                <a:gd name="connsiteX81" fmla="*/ 9261 w 97401"/>
                <a:gd name="connsiteY81" fmla="*/ 96667 h 704272"/>
                <a:gd name="connsiteX82" fmla="*/ 18413 w 97401"/>
                <a:gd name="connsiteY82" fmla="*/ 100957 h 704272"/>
                <a:gd name="connsiteX83" fmla="*/ 21559 w 97401"/>
                <a:gd name="connsiteY83" fmla="*/ 101672 h 704272"/>
                <a:gd name="connsiteX84" fmla="*/ 45154 w 97401"/>
                <a:gd name="connsiteY84" fmla="*/ 97382 h 704272"/>
                <a:gd name="connsiteX85" fmla="*/ 67890 w 97401"/>
                <a:gd name="connsiteY85" fmla="*/ 81366 h 704272"/>
                <a:gd name="connsiteX86" fmla="*/ 79902 w 97401"/>
                <a:gd name="connsiteY86" fmla="*/ 75646 h 704272"/>
                <a:gd name="connsiteX87" fmla="*/ 85908 w 97401"/>
                <a:gd name="connsiteY87" fmla="*/ 76361 h 704272"/>
                <a:gd name="connsiteX88" fmla="*/ 89912 w 97401"/>
                <a:gd name="connsiteY88" fmla="*/ 77934 h 704272"/>
                <a:gd name="connsiteX89" fmla="*/ 55878 w 97401"/>
                <a:gd name="connsiteY89" fmla="*/ 703838 h 704272"/>
                <a:gd name="connsiteX90" fmla="*/ 47870 w 97401"/>
                <a:gd name="connsiteY90" fmla="*/ 704124 h 704272"/>
                <a:gd name="connsiteX91" fmla="*/ 44725 w 97401"/>
                <a:gd name="connsiteY91" fmla="*/ 703552 h 704272"/>
                <a:gd name="connsiteX92" fmla="*/ 41579 w 97401"/>
                <a:gd name="connsiteY92" fmla="*/ 702122 h 704272"/>
                <a:gd name="connsiteX93" fmla="*/ 39005 w 97401"/>
                <a:gd name="connsiteY93" fmla="*/ 699977 h 704272"/>
                <a:gd name="connsiteX94" fmla="*/ 36860 w 97401"/>
                <a:gd name="connsiteY94" fmla="*/ 696402 h 704272"/>
                <a:gd name="connsiteX95" fmla="*/ 36860 w 97401"/>
                <a:gd name="connsiteY95" fmla="*/ 696259 h 704272"/>
                <a:gd name="connsiteX96" fmla="*/ 34858 w 97401"/>
                <a:gd name="connsiteY96" fmla="*/ 690253 h 704272"/>
                <a:gd name="connsiteX97" fmla="*/ 29853 w 97401"/>
                <a:gd name="connsiteY97" fmla="*/ 669232 h 704272"/>
                <a:gd name="connsiteX98" fmla="*/ 28137 w 97401"/>
                <a:gd name="connsiteY98" fmla="*/ 659508 h 704272"/>
                <a:gd name="connsiteX99" fmla="*/ 25992 w 97401"/>
                <a:gd name="connsiteY99" fmla="*/ 650070 h 704272"/>
                <a:gd name="connsiteX100" fmla="*/ 21559 w 97401"/>
                <a:gd name="connsiteY100" fmla="*/ 630336 h 704272"/>
                <a:gd name="connsiteX101" fmla="*/ 17269 w 97401"/>
                <a:gd name="connsiteY101" fmla="*/ 609030 h 704272"/>
                <a:gd name="connsiteX102" fmla="*/ 9118 w 97401"/>
                <a:gd name="connsiteY102" fmla="*/ 580001 h 704272"/>
                <a:gd name="connsiteX103" fmla="*/ 6544 w 97401"/>
                <a:gd name="connsiteY103" fmla="*/ 558265 h 704272"/>
                <a:gd name="connsiteX104" fmla="*/ 7974 w 97401"/>
                <a:gd name="connsiteY104" fmla="*/ 541534 h 704272"/>
                <a:gd name="connsiteX105" fmla="*/ 12550 w 97401"/>
                <a:gd name="connsiteY105" fmla="*/ 521229 h 704272"/>
                <a:gd name="connsiteX106" fmla="*/ 18413 w 97401"/>
                <a:gd name="connsiteY106" fmla="*/ 495918 h 704272"/>
                <a:gd name="connsiteX107" fmla="*/ 16554 w 97401"/>
                <a:gd name="connsiteY107" fmla="*/ 470607 h 704272"/>
                <a:gd name="connsiteX108" fmla="*/ 12407 w 97401"/>
                <a:gd name="connsiteY108" fmla="*/ 441293 h 704272"/>
                <a:gd name="connsiteX109" fmla="*/ 7545 w 97401"/>
                <a:gd name="connsiteY109" fmla="*/ 412264 h 704272"/>
                <a:gd name="connsiteX110" fmla="*/ 5400 w 97401"/>
                <a:gd name="connsiteY110" fmla="*/ 401825 h 704272"/>
                <a:gd name="connsiteX111" fmla="*/ 2969 w 97401"/>
                <a:gd name="connsiteY111" fmla="*/ 391529 h 704272"/>
                <a:gd name="connsiteX112" fmla="*/ 1539 w 97401"/>
                <a:gd name="connsiteY112" fmla="*/ 354636 h 704272"/>
                <a:gd name="connsiteX113" fmla="*/ 4399 w 97401"/>
                <a:gd name="connsiteY113" fmla="*/ 343196 h 704272"/>
                <a:gd name="connsiteX114" fmla="*/ 8975 w 97401"/>
                <a:gd name="connsiteY114" fmla="*/ 352348 h 704272"/>
                <a:gd name="connsiteX115" fmla="*/ 35430 w 97401"/>
                <a:gd name="connsiteY115" fmla="*/ 373940 h 704272"/>
                <a:gd name="connsiteX116" fmla="*/ 41579 w 97401"/>
                <a:gd name="connsiteY116" fmla="*/ 376800 h 704272"/>
                <a:gd name="connsiteX117" fmla="*/ 45440 w 97401"/>
                <a:gd name="connsiteY117" fmla="*/ 410119 h 704272"/>
                <a:gd name="connsiteX118" fmla="*/ 54877 w 97401"/>
                <a:gd name="connsiteY118" fmla="*/ 424133 h 704272"/>
                <a:gd name="connsiteX119" fmla="*/ 60883 w 97401"/>
                <a:gd name="connsiteY119" fmla="*/ 429138 h 704272"/>
                <a:gd name="connsiteX120" fmla="*/ 62885 w 97401"/>
                <a:gd name="connsiteY120" fmla="*/ 435430 h 704272"/>
                <a:gd name="connsiteX121" fmla="*/ 64887 w 97401"/>
                <a:gd name="connsiteY121" fmla="*/ 494774 h 704272"/>
                <a:gd name="connsiteX122" fmla="*/ 62313 w 97401"/>
                <a:gd name="connsiteY122" fmla="*/ 542964 h 704272"/>
                <a:gd name="connsiteX123" fmla="*/ 54019 w 97401"/>
                <a:gd name="connsiteY123" fmla="*/ 579858 h 704272"/>
                <a:gd name="connsiteX124" fmla="*/ 54448 w 97401"/>
                <a:gd name="connsiteY124" fmla="*/ 606027 h 704272"/>
                <a:gd name="connsiteX125" fmla="*/ 57451 w 97401"/>
                <a:gd name="connsiteY125" fmla="*/ 636056 h 704272"/>
                <a:gd name="connsiteX126" fmla="*/ 56307 w 97401"/>
                <a:gd name="connsiteY126" fmla="*/ 664227 h 704272"/>
                <a:gd name="connsiteX127" fmla="*/ 54734 w 97401"/>
                <a:gd name="connsiteY127" fmla="*/ 683961 h 704272"/>
                <a:gd name="connsiteX128" fmla="*/ 55878 w 97401"/>
                <a:gd name="connsiteY128" fmla="*/ 702980 h 704272"/>
                <a:gd name="connsiteX129" fmla="*/ 55878 w 97401"/>
                <a:gd name="connsiteY129" fmla="*/ 703266 h 704272"/>
                <a:gd name="connsiteX130" fmla="*/ 55878 w 97401"/>
                <a:gd name="connsiteY130" fmla="*/ 703838 h 7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97401" h="704272">
                  <a:moveTo>
                    <a:pt x="3684" y="83225"/>
                  </a:moveTo>
                  <a:cubicBezTo>
                    <a:pt x="6258" y="84226"/>
                    <a:pt x="8975" y="85084"/>
                    <a:pt x="11692" y="85799"/>
                  </a:cubicBezTo>
                  <a:cubicBezTo>
                    <a:pt x="18556" y="87372"/>
                    <a:pt x="25563" y="87229"/>
                    <a:pt x="32856" y="85513"/>
                  </a:cubicBezTo>
                  <a:cubicBezTo>
                    <a:pt x="41436" y="83654"/>
                    <a:pt x="49586" y="80365"/>
                    <a:pt x="57022" y="75789"/>
                  </a:cubicBezTo>
                  <a:cubicBezTo>
                    <a:pt x="60883" y="73358"/>
                    <a:pt x="64601" y="70641"/>
                    <a:pt x="68176" y="67781"/>
                  </a:cubicBezTo>
                  <a:cubicBezTo>
                    <a:pt x="70893" y="65493"/>
                    <a:pt x="73467" y="63205"/>
                    <a:pt x="76041" y="60631"/>
                  </a:cubicBezTo>
                  <a:cubicBezTo>
                    <a:pt x="76470" y="60059"/>
                    <a:pt x="77042" y="59630"/>
                    <a:pt x="77471" y="59058"/>
                  </a:cubicBezTo>
                  <a:cubicBezTo>
                    <a:pt x="80617" y="55769"/>
                    <a:pt x="83048" y="52194"/>
                    <a:pt x="84764" y="48333"/>
                  </a:cubicBezTo>
                  <a:cubicBezTo>
                    <a:pt x="86480" y="44472"/>
                    <a:pt x="87624" y="40326"/>
                    <a:pt x="88053" y="35893"/>
                  </a:cubicBezTo>
                  <a:cubicBezTo>
                    <a:pt x="88053" y="35464"/>
                    <a:pt x="88196" y="35035"/>
                    <a:pt x="88196" y="34606"/>
                  </a:cubicBezTo>
                  <a:cubicBezTo>
                    <a:pt x="89197" y="27313"/>
                    <a:pt x="91914" y="21021"/>
                    <a:pt x="96490" y="15587"/>
                  </a:cubicBezTo>
                  <a:lnTo>
                    <a:pt x="97348" y="20735"/>
                  </a:lnTo>
                  <a:cubicBezTo>
                    <a:pt x="97491" y="22737"/>
                    <a:pt x="97348" y="24453"/>
                    <a:pt x="96919" y="25740"/>
                  </a:cubicBezTo>
                  <a:cubicBezTo>
                    <a:pt x="96490" y="26884"/>
                    <a:pt x="95918" y="28457"/>
                    <a:pt x="95346" y="30173"/>
                  </a:cubicBezTo>
                  <a:cubicBezTo>
                    <a:pt x="94631" y="31889"/>
                    <a:pt x="94488" y="33748"/>
                    <a:pt x="94631" y="35607"/>
                  </a:cubicBezTo>
                  <a:cubicBezTo>
                    <a:pt x="94774" y="37466"/>
                    <a:pt x="94631" y="40183"/>
                    <a:pt x="94202" y="43471"/>
                  </a:cubicBezTo>
                  <a:cubicBezTo>
                    <a:pt x="94202" y="43757"/>
                    <a:pt x="94202" y="44043"/>
                    <a:pt x="94202" y="44186"/>
                  </a:cubicBezTo>
                  <a:cubicBezTo>
                    <a:pt x="93773" y="47189"/>
                    <a:pt x="93344" y="49620"/>
                    <a:pt x="92915" y="51193"/>
                  </a:cubicBezTo>
                  <a:cubicBezTo>
                    <a:pt x="92343" y="52909"/>
                    <a:pt x="90913" y="55197"/>
                    <a:pt x="88482" y="57628"/>
                  </a:cubicBezTo>
                  <a:cubicBezTo>
                    <a:pt x="85908" y="60345"/>
                    <a:pt x="84335" y="62204"/>
                    <a:pt x="83477" y="63062"/>
                  </a:cubicBezTo>
                  <a:cubicBezTo>
                    <a:pt x="80188" y="66923"/>
                    <a:pt x="76613" y="70355"/>
                    <a:pt x="72752" y="73644"/>
                  </a:cubicBezTo>
                  <a:cubicBezTo>
                    <a:pt x="70035" y="75932"/>
                    <a:pt x="67032" y="78077"/>
                    <a:pt x="64029" y="79936"/>
                  </a:cubicBezTo>
                  <a:cubicBezTo>
                    <a:pt x="56021" y="84798"/>
                    <a:pt x="47870" y="88659"/>
                    <a:pt x="39291" y="91519"/>
                  </a:cubicBezTo>
                  <a:cubicBezTo>
                    <a:pt x="31283" y="94236"/>
                    <a:pt x="23132" y="95237"/>
                    <a:pt x="14981" y="94665"/>
                  </a:cubicBezTo>
                  <a:cubicBezTo>
                    <a:pt x="13980" y="94665"/>
                    <a:pt x="12836" y="94522"/>
                    <a:pt x="11835" y="94379"/>
                  </a:cubicBezTo>
                  <a:cubicBezTo>
                    <a:pt x="10405" y="93950"/>
                    <a:pt x="8975" y="93664"/>
                    <a:pt x="7545" y="93235"/>
                  </a:cubicBezTo>
                  <a:cubicBezTo>
                    <a:pt x="7545" y="93092"/>
                    <a:pt x="7402" y="93092"/>
                    <a:pt x="7402" y="93092"/>
                  </a:cubicBezTo>
                  <a:cubicBezTo>
                    <a:pt x="6973" y="92234"/>
                    <a:pt x="6544" y="91519"/>
                    <a:pt x="6115" y="90661"/>
                  </a:cubicBezTo>
                  <a:cubicBezTo>
                    <a:pt x="6115" y="90518"/>
                    <a:pt x="5972" y="90518"/>
                    <a:pt x="5972" y="90375"/>
                  </a:cubicBezTo>
                  <a:cubicBezTo>
                    <a:pt x="5829" y="90232"/>
                    <a:pt x="5829" y="90089"/>
                    <a:pt x="5829" y="89946"/>
                  </a:cubicBezTo>
                  <a:lnTo>
                    <a:pt x="4113" y="83940"/>
                  </a:lnTo>
                  <a:lnTo>
                    <a:pt x="3684" y="83225"/>
                  </a:lnTo>
                  <a:close/>
                  <a:moveTo>
                    <a:pt x="8546" y="337190"/>
                  </a:moveTo>
                  <a:lnTo>
                    <a:pt x="7545" y="337190"/>
                  </a:lnTo>
                  <a:cubicBezTo>
                    <a:pt x="7688" y="336904"/>
                    <a:pt x="7831" y="336618"/>
                    <a:pt x="7974" y="336475"/>
                  </a:cubicBezTo>
                  <a:cubicBezTo>
                    <a:pt x="8260" y="336761"/>
                    <a:pt x="8403" y="337047"/>
                    <a:pt x="8546" y="337190"/>
                  </a:cubicBezTo>
                  <a:close/>
                  <a:moveTo>
                    <a:pt x="56164" y="11726"/>
                  </a:moveTo>
                  <a:cubicBezTo>
                    <a:pt x="54162" y="14586"/>
                    <a:pt x="51445" y="15873"/>
                    <a:pt x="47870" y="15301"/>
                  </a:cubicBezTo>
                  <a:cubicBezTo>
                    <a:pt x="46583" y="15158"/>
                    <a:pt x="45440" y="15015"/>
                    <a:pt x="44153" y="15015"/>
                  </a:cubicBezTo>
                  <a:cubicBezTo>
                    <a:pt x="44439" y="14872"/>
                    <a:pt x="44582" y="14729"/>
                    <a:pt x="44868" y="14729"/>
                  </a:cubicBezTo>
                  <a:lnTo>
                    <a:pt x="48013" y="14014"/>
                  </a:lnTo>
                  <a:cubicBezTo>
                    <a:pt x="48299" y="14014"/>
                    <a:pt x="48442" y="13871"/>
                    <a:pt x="48585" y="13871"/>
                  </a:cubicBezTo>
                  <a:lnTo>
                    <a:pt x="56164" y="11726"/>
                  </a:lnTo>
                  <a:close/>
                  <a:moveTo>
                    <a:pt x="90198" y="16874"/>
                  </a:moveTo>
                  <a:cubicBezTo>
                    <a:pt x="89912" y="17017"/>
                    <a:pt x="89483" y="17303"/>
                    <a:pt x="89054" y="17589"/>
                  </a:cubicBezTo>
                  <a:cubicBezTo>
                    <a:pt x="88768" y="17732"/>
                    <a:pt x="88339" y="17875"/>
                    <a:pt x="87910" y="17875"/>
                  </a:cubicBezTo>
                  <a:cubicBezTo>
                    <a:pt x="87481" y="17875"/>
                    <a:pt x="87195" y="18018"/>
                    <a:pt x="86766" y="18161"/>
                  </a:cubicBezTo>
                  <a:cubicBezTo>
                    <a:pt x="86480" y="18161"/>
                    <a:pt x="86051" y="18161"/>
                    <a:pt x="85622" y="18161"/>
                  </a:cubicBezTo>
                  <a:cubicBezTo>
                    <a:pt x="85622" y="18161"/>
                    <a:pt x="85479" y="18018"/>
                    <a:pt x="85479" y="18018"/>
                  </a:cubicBezTo>
                  <a:cubicBezTo>
                    <a:pt x="85479" y="15730"/>
                    <a:pt x="85336" y="13442"/>
                    <a:pt x="85193" y="11154"/>
                  </a:cubicBezTo>
                  <a:cubicBezTo>
                    <a:pt x="85050" y="7436"/>
                    <a:pt x="85193" y="3861"/>
                    <a:pt x="85765" y="0"/>
                  </a:cubicBezTo>
                  <a:cubicBezTo>
                    <a:pt x="85908" y="0"/>
                    <a:pt x="85908" y="0"/>
                    <a:pt x="85908" y="0"/>
                  </a:cubicBezTo>
                  <a:cubicBezTo>
                    <a:pt x="85908" y="0"/>
                    <a:pt x="86051" y="0"/>
                    <a:pt x="86051" y="0"/>
                  </a:cubicBezTo>
                  <a:cubicBezTo>
                    <a:pt x="87624" y="2002"/>
                    <a:pt x="88768" y="4719"/>
                    <a:pt x="89340" y="8151"/>
                  </a:cubicBezTo>
                  <a:lnTo>
                    <a:pt x="90198" y="16874"/>
                  </a:lnTo>
                  <a:lnTo>
                    <a:pt x="90198" y="16874"/>
                  </a:lnTo>
                  <a:close/>
                  <a:moveTo>
                    <a:pt x="74182" y="9152"/>
                  </a:moveTo>
                  <a:cubicBezTo>
                    <a:pt x="74182" y="9152"/>
                    <a:pt x="74325" y="9152"/>
                    <a:pt x="74182" y="9152"/>
                  </a:cubicBezTo>
                  <a:cubicBezTo>
                    <a:pt x="74468" y="9438"/>
                    <a:pt x="74468" y="9724"/>
                    <a:pt x="74325" y="9724"/>
                  </a:cubicBezTo>
                  <a:cubicBezTo>
                    <a:pt x="73038" y="11297"/>
                    <a:pt x="71322" y="12155"/>
                    <a:pt x="69320" y="12441"/>
                  </a:cubicBezTo>
                  <a:cubicBezTo>
                    <a:pt x="69463" y="11869"/>
                    <a:pt x="69463" y="11297"/>
                    <a:pt x="69463" y="10725"/>
                  </a:cubicBezTo>
                  <a:cubicBezTo>
                    <a:pt x="69463" y="8008"/>
                    <a:pt x="68891" y="5291"/>
                    <a:pt x="68033" y="2431"/>
                  </a:cubicBezTo>
                  <a:cubicBezTo>
                    <a:pt x="68176" y="2288"/>
                    <a:pt x="68176" y="2288"/>
                    <a:pt x="68319" y="2288"/>
                  </a:cubicBezTo>
                  <a:lnTo>
                    <a:pt x="74182" y="9152"/>
                  </a:lnTo>
                  <a:close/>
                  <a:moveTo>
                    <a:pt x="89912" y="77934"/>
                  </a:moveTo>
                  <a:lnTo>
                    <a:pt x="85050" y="94093"/>
                  </a:lnTo>
                  <a:cubicBezTo>
                    <a:pt x="84621" y="93950"/>
                    <a:pt x="84192" y="93950"/>
                    <a:pt x="83620" y="93807"/>
                  </a:cubicBezTo>
                  <a:cubicBezTo>
                    <a:pt x="83334" y="91376"/>
                    <a:pt x="82619" y="89231"/>
                    <a:pt x="81475" y="87372"/>
                  </a:cubicBezTo>
                  <a:cubicBezTo>
                    <a:pt x="79187" y="88945"/>
                    <a:pt x="77328" y="91090"/>
                    <a:pt x="76041" y="93378"/>
                  </a:cubicBezTo>
                  <a:cubicBezTo>
                    <a:pt x="75755" y="93950"/>
                    <a:pt x="75469" y="94522"/>
                    <a:pt x="75326" y="95237"/>
                  </a:cubicBezTo>
                  <a:cubicBezTo>
                    <a:pt x="75040" y="95523"/>
                    <a:pt x="74754" y="95952"/>
                    <a:pt x="74468" y="96381"/>
                  </a:cubicBezTo>
                  <a:cubicBezTo>
                    <a:pt x="72466" y="100099"/>
                    <a:pt x="70464" y="103674"/>
                    <a:pt x="68462" y="107249"/>
                  </a:cubicBezTo>
                  <a:cubicBezTo>
                    <a:pt x="67461" y="109108"/>
                    <a:pt x="66031" y="110538"/>
                    <a:pt x="64172" y="111682"/>
                  </a:cubicBezTo>
                  <a:cubicBezTo>
                    <a:pt x="62742" y="112540"/>
                    <a:pt x="61169" y="113541"/>
                    <a:pt x="59453" y="114685"/>
                  </a:cubicBezTo>
                  <a:cubicBezTo>
                    <a:pt x="57451" y="116115"/>
                    <a:pt x="55306" y="117259"/>
                    <a:pt x="53018" y="117831"/>
                  </a:cubicBezTo>
                  <a:cubicBezTo>
                    <a:pt x="51016" y="118260"/>
                    <a:pt x="49014" y="118403"/>
                    <a:pt x="47012" y="118260"/>
                  </a:cubicBezTo>
                  <a:lnTo>
                    <a:pt x="41293" y="117259"/>
                  </a:lnTo>
                  <a:cubicBezTo>
                    <a:pt x="40721" y="117259"/>
                    <a:pt x="40149" y="117259"/>
                    <a:pt x="39577" y="117116"/>
                  </a:cubicBezTo>
                  <a:cubicBezTo>
                    <a:pt x="37432" y="116401"/>
                    <a:pt x="35430" y="115543"/>
                    <a:pt x="33428" y="114685"/>
                  </a:cubicBezTo>
                  <a:cubicBezTo>
                    <a:pt x="30854" y="113398"/>
                    <a:pt x="28280" y="112111"/>
                    <a:pt x="25706" y="110824"/>
                  </a:cubicBezTo>
                  <a:cubicBezTo>
                    <a:pt x="25563" y="110824"/>
                    <a:pt x="25563" y="110681"/>
                    <a:pt x="25420" y="110681"/>
                  </a:cubicBezTo>
                  <a:cubicBezTo>
                    <a:pt x="18842" y="107392"/>
                    <a:pt x="13408" y="102673"/>
                    <a:pt x="9261" y="96667"/>
                  </a:cubicBezTo>
                  <a:cubicBezTo>
                    <a:pt x="10405" y="98240"/>
                    <a:pt x="13408" y="99670"/>
                    <a:pt x="18413" y="100957"/>
                  </a:cubicBezTo>
                  <a:cubicBezTo>
                    <a:pt x="19414" y="101243"/>
                    <a:pt x="20415" y="101386"/>
                    <a:pt x="21559" y="101672"/>
                  </a:cubicBezTo>
                  <a:cubicBezTo>
                    <a:pt x="28566" y="103102"/>
                    <a:pt x="36431" y="101672"/>
                    <a:pt x="45154" y="97382"/>
                  </a:cubicBezTo>
                  <a:cubicBezTo>
                    <a:pt x="53876" y="93092"/>
                    <a:pt x="61455" y="87658"/>
                    <a:pt x="67890" y="81366"/>
                  </a:cubicBezTo>
                  <a:cubicBezTo>
                    <a:pt x="71608" y="77791"/>
                    <a:pt x="75612" y="75932"/>
                    <a:pt x="79902" y="75646"/>
                  </a:cubicBezTo>
                  <a:cubicBezTo>
                    <a:pt x="81904" y="75503"/>
                    <a:pt x="83763" y="75789"/>
                    <a:pt x="85908" y="76361"/>
                  </a:cubicBezTo>
                  <a:cubicBezTo>
                    <a:pt x="87195" y="76647"/>
                    <a:pt x="88625" y="77219"/>
                    <a:pt x="89912" y="77934"/>
                  </a:cubicBezTo>
                  <a:close/>
                  <a:moveTo>
                    <a:pt x="55878" y="703838"/>
                  </a:moveTo>
                  <a:cubicBezTo>
                    <a:pt x="53304" y="704267"/>
                    <a:pt x="50587" y="704410"/>
                    <a:pt x="47870" y="704124"/>
                  </a:cubicBezTo>
                  <a:cubicBezTo>
                    <a:pt x="46869" y="703980"/>
                    <a:pt x="45726" y="703838"/>
                    <a:pt x="44725" y="703552"/>
                  </a:cubicBezTo>
                  <a:cubicBezTo>
                    <a:pt x="43724" y="703266"/>
                    <a:pt x="42723" y="702837"/>
                    <a:pt x="41579" y="702122"/>
                  </a:cubicBezTo>
                  <a:cubicBezTo>
                    <a:pt x="40578" y="701550"/>
                    <a:pt x="39720" y="700835"/>
                    <a:pt x="39005" y="699977"/>
                  </a:cubicBezTo>
                  <a:cubicBezTo>
                    <a:pt x="38004" y="698976"/>
                    <a:pt x="37432" y="697689"/>
                    <a:pt x="36860" y="696402"/>
                  </a:cubicBezTo>
                  <a:lnTo>
                    <a:pt x="36860" y="696259"/>
                  </a:lnTo>
                  <a:lnTo>
                    <a:pt x="34858" y="690253"/>
                  </a:lnTo>
                  <a:cubicBezTo>
                    <a:pt x="32570" y="683532"/>
                    <a:pt x="30854" y="676525"/>
                    <a:pt x="29853" y="669232"/>
                  </a:cubicBezTo>
                  <a:cubicBezTo>
                    <a:pt x="29424" y="666086"/>
                    <a:pt x="28852" y="662940"/>
                    <a:pt x="28137" y="659508"/>
                  </a:cubicBezTo>
                  <a:cubicBezTo>
                    <a:pt x="27565" y="656505"/>
                    <a:pt x="26850" y="653359"/>
                    <a:pt x="25992" y="650070"/>
                  </a:cubicBezTo>
                  <a:cubicBezTo>
                    <a:pt x="24419" y="644064"/>
                    <a:pt x="22989" y="637486"/>
                    <a:pt x="21559" y="630336"/>
                  </a:cubicBezTo>
                  <a:lnTo>
                    <a:pt x="17269" y="609030"/>
                  </a:lnTo>
                  <a:cubicBezTo>
                    <a:pt x="13837" y="597304"/>
                    <a:pt x="11263" y="587580"/>
                    <a:pt x="9118" y="580001"/>
                  </a:cubicBezTo>
                  <a:cubicBezTo>
                    <a:pt x="6973" y="572565"/>
                    <a:pt x="6115" y="565272"/>
                    <a:pt x="6544" y="558265"/>
                  </a:cubicBezTo>
                  <a:cubicBezTo>
                    <a:pt x="6830" y="551401"/>
                    <a:pt x="7259" y="545824"/>
                    <a:pt x="7974" y="541534"/>
                  </a:cubicBezTo>
                  <a:cubicBezTo>
                    <a:pt x="8689" y="537388"/>
                    <a:pt x="10119" y="530524"/>
                    <a:pt x="12550" y="521229"/>
                  </a:cubicBezTo>
                  <a:cubicBezTo>
                    <a:pt x="15124" y="511791"/>
                    <a:pt x="16983" y="503354"/>
                    <a:pt x="18413" y="495918"/>
                  </a:cubicBezTo>
                  <a:cubicBezTo>
                    <a:pt x="17412" y="482762"/>
                    <a:pt x="16840" y="474325"/>
                    <a:pt x="16554" y="470607"/>
                  </a:cubicBezTo>
                  <a:cubicBezTo>
                    <a:pt x="15982" y="463457"/>
                    <a:pt x="14552" y="453591"/>
                    <a:pt x="12407" y="441293"/>
                  </a:cubicBezTo>
                  <a:cubicBezTo>
                    <a:pt x="9690" y="425992"/>
                    <a:pt x="8117" y="416411"/>
                    <a:pt x="7545" y="412264"/>
                  </a:cubicBezTo>
                  <a:cubicBezTo>
                    <a:pt x="7116" y="409547"/>
                    <a:pt x="6401" y="405972"/>
                    <a:pt x="5400" y="401825"/>
                  </a:cubicBezTo>
                  <a:lnTo>
                    <a:pt x="2969" y="391529"/>
                  </a:lnTo>
                  <a:cubicBezTo>
                    <a:pt x="-463" y="382377"/>
                    <a:pt x="-892" y="370080"/>
                    <a:pt x="1539" y="354636"/>
                  </a:cubicBezTo>
                  <a:cubicBezTo>
                    <a:pt x="2254" y="350203"/>
                    <a:pt x="3255" y="346485"/>
                    <a:pt x="4399" y="343196"/>
                  </a:cubicBezTo>
                  <a:cubicBezTo>
                    <a:pt x="5543" y="346342"/>
                    <a:pt x="6973" y="349488"/>
                    <a:pt x="8975" y="352348"/>
                  </a:cubicBezTo>
                  <a:cubicBezTo>
                    <a:pt x="14409" y="360499"/>
                    <a:pt x="23275" y="367649"/>
                    <a:pt x="35430" y="373940"/>
                  </a:cubicBezTo>
                  <a:cubicBezTo>
                    <a:pt x="37432" y="374941"/>
                    <a:pt x="39434" y="375942"/>
                    <a:pt x="41579" y="376800"/>
                  </a:cubicBezTo>
                  <a:cubicBezTo>
                    <a:pt x="40578" y="392959"/>
                    <a:pt x="41865" y="403970"/>
                    <a:pt x="45440" y="410119"/>
                  </a:cubicBezTo>
                  <a:cubicBezTo>
                    <a:pt x="49872" y="417984"/>
                    <a:pt x="53018" y="422703"/>
                    <a:pt x="54877" y="424133"/>
                  </a:cubicBezTo>
                  <a:cubicBezTo>
                    <a:pt x="56736" y="425706"/>
                    <a:pt x="58738" y="427279"/>
                    <a:pt x="60883" y="429138"/>
                  </a:cubicBezTo>
                  <a:cubicBezTo>
                    <a:pt x="62027" y="430997"/>
                    <a:pt x="62599" y="432999"/>
                    <a:pt x="62885" y="435430"/>
                  </a:cubicBezTo>
                  <a:cubicBezTo>
                    <a:pt x="62170" y="455306"/>
                    <a:pt x="62742" y="475040"/>
                    <a:pt x="64887" y="494774"/>
                  </a:cubicBezTo>
                  <a:cubicBezTo>
                    <a:pt x="67604" y="513078"/>
                    <a:pt x="66746" y="529094"/>
                    <a:pt x="62313" y="542964"/>
                  </a:cubicBezTo>
                  <a:cubicBezTo>
                    <a:pt x="57737" y="556835"/>
                    <a:pt x="55020" y="569133"/>
                    <a:pt x="54019" y="579858"/>
                  </a:cubicBezTo>
                  <a:cubicBezTo>
                    <a:pt x="53161" y="590440"/>
                    <a:pt x="53304" y="599163"/>
                    <a:pt x="54448" y="606027"/>
                  </a:cubicBezTo>
                  <a:cubicBezTo>
                    <a:pt x="55592" y="612891"/>
                    <a:pt x="56593" y="622901"/>
                    <a:pt x="57451" y="636056"/>
                  </a:cubicBezTo>
                  <a:cubicBezTo>
                    <a:pt x="57880" y="647210"/>
                    <a:pt x="57594" y="656648"/>
                    <a:pt x="56307" y="664227"/>
                  </a:cubicBezTo>
                  <a:cubicBezTo>
                    <a:pt x="56021" y="669232"/>
                    <a:pt x="55592" y="675810"/>
                    <a:pt x="54734" y="683961"/>
                  </a:cubicBezTo>
                  <a:cubicBezTo>
                    <a:pt x="54305" y="691397"/>
                    <a:pt x="54734" y="697832"/>
                    <a:pt x="55878" y="702980"/>
                  </a:cubicBezTo>
                  <a:cubicBezTo>
                    <a:pt x="55878" y="703123"/>
                    <a:pt x="55878" y="703266"/>
                    <a:pt x="55878" y="703266"/>
                  </a:cubicBezTo>
                  <a:cubicBezTo>
                    <a:pt x="55878" y="703695"/>
                    <a:pt x="55878" y="703695"/>
                    <a:pt x="55878" y="703838"/>
                  </a:cubicBezTo>
                  <a:close/>
                </a:path>
              </a:pathLst>
            </a:custGeom>
            <a:solidFill>
              <a:srgbClr val="003675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8CB7BB9-E8DB-44AB-BC2B-51EE3C63C46A}"/>
                </a:ext>
              </a:extLst>
            </p:cNvPr>
            <p:cNvSpPr/>
            <p:nvPr/>
          </p:nvSpPr>
          <p:spPr>
            <a:xfrm flipH="1">
              <a:off x="6970212" y="2600918"/>
              <a:ext cx="121137" cy="49054"/>
            </a:xfrm>
            <a:custGeom>
              <a:avLst/>
              <a:gdLst>
                <a:gd name="connsiteX0" fmla="*/ 62776 w 121137"/>
                <a:gd name="connsiteY0" fmla="*/ 0 h 49054"/>
                <a:gd name="connsiteX1" fmla="*/ 69211 w 121137"/>
                <a:gd name="connsiteY1" fmla="*/ 2717 h 49054"/>
                <a:gd name="connsiteX2" fmla="*/ 72643 w 121137"/>
                <a:gd name="connsiteY2" fmla="*/ 4433 h 49054"/>
                <a:gd name="connsiteX3" fmla="*/ 75360 w 121137"/>
                <a:gd name="connsiteY3" fmla="*/ 5577 h 49054"/>
                <a:gd name="connsiteX4" fmla="*/ 81938 w 121137"/>
                <a:gd name="connsiteY4" fmla="*/ 7150 h 49054"/>
                <a:gd name="connsiteX5" fmla="*/ 107821 w 121137"/>
                <a:gd name="connsiteY5" fmla="*/ 10296 h 49054"/>
                <a:gd name="connsiteX6" fmla="*/ 118546 w 121137"/>
                <a:gd name="connsiteY6" fmla="*/ 15158 h 49054"/>
                <a:gd name="connsiteX7" fmla="*/ 121120 w 121137"/>
                <a:gd name="connsiteY7" fmla="*/ 23309 h 49054"/>
                <a:gd name="connsiteX8" fmla="*/ 120405 w 121137"/>
                <a:gd name="connsiteY8" fmla="*/ 26169 h 49054"/>
                <a:gd name="connsiteX9" fmla="*/ 117116 w 121137"/>
                <a:gd name="connsiteY9" fmla="*/ 30888 h 49054"/>
                <a:gd name="connsiteX10" fmla="*/ 98383 w 121137"/>
                <a:gd name="connsiteY10" fmla="*/ 40612 h 49054"/>
                <a:gd name="connsiteX11" fmla="*/ 89374 w 121137"/>
                <a:gd name="connsiteY11" fmla="*/ 42327 h 49054"/>
                <a:gd name="connsiteX12" fmla="*/ 64492 w 121137"/>
                <a:gd name="connsiteY12" fmla="*/ 44043 h 49054"/>
                <a:gd name="connsiteX13" fmla="*/ 51622 w 121137"/>
                <a:gd name="connsiteY13" fmla="*/ 44615 h 49054"/>
                <a:gd name="connsiteX14" fmla="*/ 44473 w 121137"/>
                <a:gd name="connsiteY14" fmla="*/ 45616 h 49054"/>
                <a:gd name="connsiteX15" fmla="*/ 37037 w 121137"/>
                <a:gd name="connsiteY15" fmla="*/ 47046 h 49054"/>
                <a:gd name="connsiteX16" fmla="*/ 28886 w 121137"/>
                <a:gd name="connsiteY16" fmla="*/ 48476 h 49054"/>
                <a:gd name="connsiteX17" fmla="*/ 24596 w 121137"/>
                <a:gd name="connsiteY17" fmla="*/ 48905 h 49054"/>
                <a:gd name="connsiteX18" fmla="*/ 13871 w 121137"/>
                <a:gd name="connsiteY18" fmla="*/ 48619 h 49054"/>
                <a:gd name="connsiteX19" fmla="*/ 4862 w 121137"/>
                <a:gd name="connsiteY19" fmla="*/ 46045 h 49054"/>
                <a:gd name="connsiteX20" fmla="*/ 858 w 121137"/>
                <a:gd name="connsiteY20" fmla="*/ 41470 h 49054"/>
                <a:gd name="connsiteX21" fmla="*/ 858 w 121137"/>
                <a:gd name="connsiteY21" fmla="*/ 41326 h 49054"/>
                <a:gd name="connsiteX22" fmla="*/ 0 w 121137"/>
                <a:gd name="connsiteY22" fmla="*/ 35035 h 49054"/>
                <a:gd name="connsiteX23" fmla="*/ 2145 w 121137"/>
                <a:gd name="connsiteY23" fmla="*/ 21164 h 49054"/>
                <a:gd name="connsiteX24" fmla="*/ 2145 w 121137"/>
                <a:gd name="connsiteY24" fmla="*/ 21021 h 49054"/>
                <a:gd name="connsiteX25" fmla="*/ 2145 w 121137"/>
                <a:gd name="connsiteY25" fmla="*/ 20735 h 49054"/>
                <a:gd name="connsiteX26" fmla="*/ 2288 w 121137"/>
                <a:gd name="connsiteY26" fmla="*/ 21307 h 49054"/>
                <a:gd name="connsiteX27" fmla="*/ 9438 w 121137"/>
                <a:gd name="connsiteY27" fmla="*/ 30173 h 49054"/>
                <a:gd name="connsiteX28" fmla="*/ 10153 w 121137"/>
                <a:gd name="connsiteY28" fmla="*/ 30316 h 49054"/>
                <a:gd name="connsiteX29" fmla="*/ 10296 w 121137"/>
                <a:gd name="connsiteY29" fmla="*/ 30459 h 49054"/>
                <a:gd name="connsiteX30" fmla="*/ 18733 w 121137"/>
                <a:gd name="connsiteY30" fmla="*/ 31603 h 49054"/>
                <a:gd name="connsiteX31" fmla="*/ 58057 w 121137"/>
                <a:gd name="connsiteY31" fmla="*/ 13299 h 49054"/>
                <a:gd name="connsiteX32" fmla="*/ 63062 w 121137"/>
                <a:gd name="connsiteY32" fmla="*/ 5577 h 49054"/>
                <a:gd name="connsiteX33" fmla="*/ 63777 w 121137"/>
                <a:gd name="connsiteY33" fmla="*/ 4433 h 49054"/>
                <a:gd name="connsiteX34" fmla="*/ 62776 w 121137"/>
                <a:gd name="connsiteY34" fmla="*/ 0 h 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1137" h="49054">
                  <a:moveTo>
                    <a:pt x="62776" y="0"/>
                  </a:moveTo>
                  <a:lnTo>
                    <a:pt x="69211" y="2717"/>
                  </a:lnTo>
                  <a:cubicBezTo>
                    <a:pt x="70498" y="3432"/>
                    <a:pt x="71642" y="3861"/>
                    <a:pt x="72643" y="4433"/>
                  </a:cubicBezTo>
                  <a:cubicBezTo>
                    <a:pt x="73644" y="4862"/>
                    <a:pt x="74502" y="5291"/>
                    <a:pt x="75360" y="5577"/>
                  </a:cubicBezTo>
                  <a:cubicBezTo>
                    <a:pt x="77648" y="6435"/>
                    <a:pt x="79793" y="7007"/>
                    <a:pt x="81938" y="7150"/>
                  </a:cubicBezTo>
                  <a:lnTo>
                    <a:pt x="107821" y="10296"/>
                  </a:lnTo>
                  <a:cubicBezTo>
                    <a:pt x="113112" y="10868"/>
                    <a:pt x="116687" y="12441"/>
                    <a:pt x="118546" y="15158"/>
                  </a:cubicBezTo>
                  <a:cubicBezTo>
                    <a:pt x="120548" y="17303"/>
                    <a:pt x="121263" y="20020"/>
                    <a:pt x="121120" y="23309"/>
                  </a:cubicBezTo>
                  <a:cubicBezTo>
                    <a:pt x="120977" y="24453"/>
                    <a:pt x="120834" y="25311"/>
                    <a:pt x="120405" y="26169"/>
                  </a:cubicBezTo>
                  <a:cubicBezTo>
                    <a:pt x="119690" y="28171"/>
                    <a:pt x="118546" y="29744"/>
                    <a:pt x="117116" y="30888"/>
                  </a:cubicBezTo>
                  <a:cubicBezTo>
                    <a:pt x="112111" y="35321"/>
                    <a:pt x="105962" y="38610"/>
                    <a:pt x="98383" y="40612"/>
                  </a:cubicBezTo>
                  <a:cubicBezTo>
                    <a:pt x="95523" y="41326"/>
                    <a:pt x="92520" y="41899"/>
                    <a:pt x="89374" y="42327"/>
                  </a:cubicBezTo>
                  <a:cubicBezTo>
                    <a:pt x="84369" y="43329"/>
                    <a:pt x="76075" y="43900"/>
                    <a:pt x="64492" y="44043"/>
                  </a:cubicBezTo>
                  <a:cubicBezTo>
                    <a:pt x="59773" y="44186"/>
                    <a:pt x="55626" y="44329"/>
                    <a:pt x="51622" y="44615"/>
                  </a:cubicBezTo>
                  <a:cubicBezTo>
                    <a:pt x="49192" y="45187"/>
                    <a:pt x="46761" y="45616"/>
                    <a:pt x="44473" y="45616"/>
                  </a:cubicBezTo>
                  <a:lnTo>
                    <a:pt x="37037" y="47046"/>
                  </a:lnTo>
                  <a:cubicBezTo>
                    <a:pt x="33748" y="47761"/>
                    <a:pt x="31031" y="48190"/>
                    <a:pt x="28886" y="48476"/>
                  </a:cubicBezTo>
                  <a:cubicBezTo>
                    <a:pt x="27313" y="48619"/>
                    <a:pt x="25883" y="48762"/>
                    <a:pt x="24596" y="48905"/>
                  </a:cubicBezTo>
                  <a:cubicBezTo>
                    <a:pt x="20735" y="49191"/>
                    <a:pt x="17160" y="49048"/>
                    <a:pt x="13871" y="48619"/>
                  </a:cubicBezTo>
                  <a:cubicBezTo>
                    <a:pt x="10582" y="48190"/>
                    <a:pt x="7579" y="47332"/>
                    <a:pt x="4862" y="46045"/>
                  </a:cubicBezTo>
                  <a:cubicBezTo>
                    <a:pt x="2860" y="45330"/>
                    <a:pt x="1573" y="43757"/>
                    <a:pt x="858" y="41470"/>
                  </a:cubicBezTo>
                  <a:lnTo>
                    <a:pt x="858" y="41326"/>
                  </a:lnTo>
                  <a:cubicBezTo>
                    <a:pt x="429" y="39897"/>
                    <a:pt x="143" y="37895"/>
                    <a:pt x="0" y="35035"/>
                  </a:cubicBezTo>
                  <a:cubicBezTo>
                    <a:pt x="0" y="30888"/>
                    <a:pt x="715" y="26312"/>
                    <a:pt x="2145" y="21164"/>
                  </a:cubicBezTo>
                  <a:cubicBezTo>
                    <a:pt x="2145" y="21164"/>
                    <a:pt x="2145" y="21021"/>
                    <a:pt x="2145" y="21021"/>
                  </a:cubicBezTo>
                  <a:cubicBezTo>
                    <a:pt x="2145" y="20878"/>
                    <a:pt x="2145" y="20878"/>
                    <a:pt x="2145" y="20735"/>
                  </a:cubicBezTo>
                  <a:cubicBezTo>
                    <a:pt x="2145" y="20878"/>
                    <a:pt x="2288" y="21164"/>
                    <a:pt x="2288" y="21307"/>
                  </a:cubicBezTo>
                  <a:cubicBezTo>
                    <a:pt x="4147" y="26026"/>
                    <a:pt x="6578" y="28886"/>
                    <a:pt x="9438" y="30173"/>
                  </a:cubicBezTo>
                  <a:cubicBezTo>
                    <a:pt x="9724" y="30173"/>
                    <a:pt x="9867" y="30316"/>
                    <a:pt x="10153" y="30316"/>
                  </a:cubicBezTo>
                  <a:lnTo>
                    <a:pt x="10296" y="30459"/>
                  </a:lnTo>
                  <a:cubicBezTo>
                    <a:pt x="13013" y="31174"/>
                    <a:pt x="15730" y="31603"/>
                    <a:pt x="18733" y="31603"/>
                  </a:cubicBezTo>
                  <a:cubicBezTo>
                    <a:pt x="35321" y="31460"/>
                    <a:pt x="48477" y="25454"/>
                    <a:pt x="58057" y="13299"/>
                  </a:cubicBezTo>
                  <a:cubicBezTo>
                    <a:pt x="59773" y="11011"/>
                    <a:pt x="61489" y="8437"/>
                    <a:pt x="63062" y="5577"/>
                  </a:cubicBezTo>
                  <a:lnTo>
                    <a:pt x="63777" y="4433"/>
                  </a:lnTo>
                  <a:cubicBezTo>
                    <a:pt x="63348" y="2860"/>
                    <a:pt x="63062" y="1430"/>
                    <a:pt x="62776" y="0"/>
                  </a:cubicBezTo>
                  <a:close/>
                </a:path>
              </a:pathLst>
            </a:custGeom>
            <a:solidFill>
              <a:srgbClr val="AAAAAA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CCEF910-1991-4D5E-BFEB-799F6B56DC64}"/>
                </a:ext>
              </a:extLst>
            </p:cNvPr>
            <p:cNvSpPr/>
            <p:nvPr/>
          </p:nvSpPr>
          <p:spPr>
            <a:xfrm flipH="1">
              <a:off x="6990032" y="1918387"/>
              <a:ext cx="151803" cy="713990"/>
            </a:xfrm>
            <a:custGeom>
              <a:avLst/>
              <a:gdLst>
                <a:gd name="connsiteX0" fmla="*/ 5728 w 151803"/>
                <a:gd name="connsiteY0" fmla="*/ 96524 h 713990"/>
                <a:gd name="connsiteX1" fmla="*/ 5728 w 151803"/>
                <a:gd name="connsiteY1" fmla="*/ 96524 h 713990"/>
                <a:gd name="connsiteX2" fmla="*/ 5585 w 151803"/>
                <a:gd name="connsiteY2" fmla="*/ 96381 h 713990"/>
                <a:gd name="connsiteX3" fmla="*/ 3869 w 151803"/>
                <a:gd name="connsiteY3" fmla="*/ 93378 h 713990"/>
                <a:gd name="connsiteX4" fmla="*/ 8159 w 151803"/>
                <a:gd name="connsiteY4" fmla="*/ 94522 h 713990"/>
                <a:gd name="connsiteX5" fmla="*/ 11305 w 151803"/>
                <a:gd name="connsiteY5" fmla="*/ 94808 h 713990"/>
                <a:gd name="connsiteX6" fmla="*/ 35614 w 151803"/>
                <a:gd name="connsiteY6" fmla="*/ 91662 h 713990"/>
                <a:gd name="connsiteX7" fmla="*/ 60067 w 151803"/>
                <a:gd name="connsiteY7" fmla="*/ 79936 h 713990"/>
                <a:gd name="connsiteX8" fmla="*/ 68790 w 151803"/>
                <a:gd name="connsiteY8" fmla="*/ 73644 h 713990"/>
                <a:gd name="connsiteX9" fmla="*/ 79515 w 151803"/>
                <a:gd name="connsiteY9" fmla="*/ 63062 h 713990"/>
                <a:gd name="connsiteX10" fmla="*/ 86236 w 151803"/>
                <a:gd name="connsiteY10" fmla="*/ 73787 h 713990"/>
                <a:gd name="connsiteX11" fmla="*/ 86379 w 151803"/>
                <a:gd name="connsiteY11" fmla="*/ 76075 h 713990"/>
                <a:gd name="connsiteX12" fmla="*/ 86379 w 151803"/>
                <a:gd name="connsiteY12" fmla="*/ 77791 h 713990"/>
                <a:gd name="connsiteX13" fmla="*/ 82375 w 151803"/>
                <a:gd name="connsiteY13" fmla="*/ 76075 h 713990"/>
                <a:gd name="connsiteX14" fmla="*/ 76369 w 151803"/>
                <a:gd name="connsiteY14" fmla="*/ 75360 h 713990"/>
                <a:gd name="connsiteX15" fmla="*/ 64357 w 151803"/>
                <a:gd name="connsiteY15" fmla="*/ 81080 h 713990"/>
                <a:gd name="connsiteX16" fmla="*/ 41620 w 151803"/>
                <a:gd name="connsiteY16" fmla="*/ 97096 h 713990"/>
                <a:gd name="connsiteX17" fmla="*/ 18025 w 151803"/>
                <a:gd name="connsiteY17" fmla="*/ 101386 h 713990"/>
                <a:gd name="connsiteX18" fmla="*/ 14879 w 151803"/>
                <a:gd name="connsiteY18" fmla="*/ 100671 h 713990"/>
                <a:gd name="connsiteX19" fmla="*/ 5728 w 151803"/>
                <a:gd name="connsiteY19" fmla="*/ 96524 h 713990"/>
                <a:gd name="connsiteX20" fmla="*/ 52631 w 151803"/>
                <a:gd name="connsiteY20" fmla="*/ 11583 h 713990"/>
                <a:gd name="connsiteX21" fmla="*/ 64643 w 151803"/>
                <a:gd name="connsiteY21" fmla="*/ 2288 h 713990"/>
                <a:gd name="connsiteX22" fmla="*/ 66073 w 151803"/>
                <a:gd name="connsiteY22" fmla="*/ 10582 h 713990"/>
                <a:gd name="connsiteX23" fmla="*/ 65930 w 151803"/>
                <a:gd name="connsiteY23" fmla="*/ 12298 h 713990"/>
                <a:gd name="connsiteX24" fmla="*/ 70935 w 151803"/>
                <a:gd name="connsiteY24" fmla="*/ 9581 h 713990"/>
                <a:gd name="connsiteX25" fmla="*/ 70792 w 151803"/>
                <a:gd name="connsiteY25" fmla="*/ 9009 h 713990"/>
                <a:gd name="connsiteX26" fmla="*/ 70649 w 151803"/>
                <a:gd name="connsiteY26" fmla="*/ 9009 h 713990"/>
                <a:gd name="connsiteX27" fmla="*/ 72794 w 151803"/>
                <a:gd name="connsiteY27" fmla="*/ 6578 h 713990"/>
                <a:gd name="connsiteX28" fmla="*/ 82232 w 151803"/>
                <a:gd name="connsiteY28" fmla="*/ 0 h 713990"/>
                <a:gd name="connsiteX29" fmla="*/ 81660 w 151803"/>
                <a:gd name="connsiteY29" fmla="*/ 11154 h 713990"/>
                <a:gd name="connsiteX30" fmla="*/ 81946 w 151803"/>
                <a:gd name="connsiteY30" fmla="*/ 18018 h 713990"/>
                <a:gd name="connsiteX31" fmla="*/ 82089 w 151803"/>
                <a:gd name="connsiteY31" fmla="*/ 18161 h 713990"/>
                <a:gd name="connsiteX32" fmla="*/ 83233 w 151803"/>
                <a:gd name="connsiteY32" fmla="*/ 18161 h 713990"/>
                <a:gd name="connsiteX33" fmla="*/ 84377 w 151803"/>
                <a:gd name="connsiteY33" fmla="*/ 17875 h 713990"/>
                <a:gd name="connsiteX34" fmla="*/ 85521 w 151803"/>
                <a:gd name="connsiteY34" fmla="*/ 17589 h 713990"/>
                <a:gd name="connsiteX35" fmla="*/ 86665 w 151803"/>
                <a:gd name="connsiteY35" fmla="*/ 16874 h 713990"/>
                <a:gd name="connsiteX36" fmla="*/ 92957 w 151803"/>
                <a:gd name="connsiteY36" fmla="*/ 15444 h 713990"/>
                <a:gd name="connsiteX37" fmla="*/ 84663 w 151803"/>
                <a:gd name="connsiteY37" fmla="*/ 34463 h 713990"/>
                <a:gd name="connsiteX38" fmla="*/ 84520 w 151803"/>
                <a:gd name="connsiteY38" fmla="*/ 35750 h 713990"/>
                <a:gd name="connsiteX39" fmla="*/ 81231 w 151803"/>
                <a:gd name="connsiteY39" fmla="*/ 48190 h 713990"/>
                <a:gd name="connsiteX40" fmla="*/ 73938 w 151803"/>
                <a:gd name="connsiteY40" fmla="*/ 58915 h 713990"/>
                <a:gd name="connsiteX41" fmla="*/ 72508 w 151803"/>
                <a:gd name="connsiteY41" fmla="*/ 60488 h 713990"/>
                <a:gd name="connsiteX42" fmla="*/ 64643 w 151803"/>
                <a:gd name="connsiteY42" fmla="*/ 67638 h 713990"/>
                <a:gd name="connsiteX43" fmla="*/ 53489 w 151803"/>
                <a:gd name="connsiteY43" fmla="*/ 75646 h 713990"/>
                <a:gd name="connsiteX44" fmla="*/ 29322 w 151803"/>
                <a:gd name="connsiteY44" fmla="*/ 85370 h 713990"/>
                <a:gd name="connsiteX45" fmla="*/ 8159 w 151803"/>
                <a:gd name="connsiteY45" fmla="*/ 85656 h 713990"/>
                <a:gd name="connsiteX46" fmla="*/ 151 w 151803"/>
                <a:gd name="connsiteY46" fmla="*/ 83082 h 713990"/>
                <a:gd name="connsiteX47" fmla="*/ 8 w 151803"/>
                <a:gd name="connsiteY47" fmla="*/ 78935 h 713990"/>
                <a:gd name="connsiteX48" fmla="*/ 5871 w 151803"/>
                <a:gd name="connsiteY48" fmla="*/ 53338 h 713990"/>
                <a:gd name="connsiteX49" fmla="*/ 20027 w 151803"/>
                <a:gd name="connsiteY49" fmla="*/ 33462 h 713990"/>
                <a:gd name="connsiteX50" fmla="*/ 40476 w 151803"/>
                <a:gd name="connsiteY50" fmla="*/ 14872 h 713990"/>
                <a:gd name="connsiteX51" fmla="*/ 44194 w 151803"/>
                <a:gd name="connsiteY51" fmla="*/ 15158 h 713990"/>
                <a:gd name="connsiteX52" fmla="*/ 52631 w 151803"/>
                <a:gd name="connsiteY52" fmla="*/ 11583 h 713990"/>
                <a:gd name="connsiteX53" fmla="*/ 111547 w 151803"/>
                <a:gd name="connsiteY53" fmla="*/ 644493 h 713990"/>
                <a:gd name="connsiteX54" fmla="*/ 111404 w 151803"/>
                <a:gd name="connsiteY54" fmla="*/ 658507 h 713990"/>
                <a:gd name="connsiteX55" fmla="*/ 111404 w 151803"/>
                <a:gd name="connsiteY55" fmla="*/ 658507 h 713990"/>
                <a:gd name="connsiteX56" fmla="*/ 113263 w 151803"/>
                <a:gd name="connsiteY56" fmla="*/ 682531 h 713990"/>
                <a:gd name="connsiteX57" fmla="*/ 114121 w 151803"/>
                <a:gd name="connsiteY57" fmla="*/ 686821 h 713990"/>
                <a:gd name="connsiteX58" fmla="*/ 113406 w 151803"/>
                <a:gd name="connsiteY58" fmla="*/ 687965 h 713990"/>
                <a:gd name="connsiteX59" fmla="*/ 108401 w 151803"/>
                <a:gd name="connsiteY59" fmla="*/ 695687 h 713990"/>
                <a:gd name="connsiteX60" fmla="*/ 69076 w 151803"/>
                <a:gd name="connsiteY60" fmla="*/ 713990 h 713990"/>
                <a:gd name="connsiteX61" fmla="*/ 60639 w 151803"/>
                <a:gd name="connsiteY61" fmla="*/ 712846 h 713990"/>
                <a:gd name="connsiteX62" fmla="*/ 60496 w 151803"/>
                <a:gd name="connsiteY62" fmla="*/ 712703 h 713990"/>
                <a:gd name="connsiteX63" fmla="*/ 59781 w 151803"/>
                <a:gd name="connsiteY63" fmla="*/ 712560 h 713990"/>
                <a:gd name="connsiteX64" fmla="*/ 52631 w 151803"/>
                <a:gd name="connsiteY64" fmla="*/ 703695 h 713990"/>
                <a:gd name="connsiteX65" fmla="*/ 52488 w 151803"/>
                <a:gd name="connsiteY65" fmla="*/ 703123 h 713990"/>
                <a:gd name="connsiteX66" fmla="*/ 51344 w 151803"/>
                <a:gd name="connsiteY66" fmla="*/ 684104 h 713990"/>
                <a:gd name="connsiteX67" fmla="*/ 52917 w 151803"/>
                <a:gd name="connsiteY67" fmla="*/ 664370 h 713990"/>
                <a:gd name="connsiteX68" fmla="*/ 54061 w 151803"/>
                <a:gd name="connsiteY68" fmla="*/ 636199 h 713990"/>
                <a:gd name="connsiteX69" fmla="*/ 51058 w 151803"/>
                <a:gd name="connsiteY69" fmla="*/ 606170 h 713990"/>
                <a:gd name="connsiteX70" fmla="*/ 50629 w 151803"/>
                <a:gd name="connsiteY70" fmla="*/ 580001 h 713990"/>
                <a:gd name="connsiteX71" fmla="*/ 58923 w 151803"/>
                <a:gd name="connsiteY71" fmla="*/ 543107 h 713990"/>
                <a:gd name="connsiteX72" fmla="*/ 61497 w 151803"/>
                <a:gd name="connsiteY72" fmla="*/ 494917 h 713990"/>
                <a:gd name="connsiteX73" fmla="*/ 59495 w 151803"/>
                <a:gd name="connsiteY73" fmla="*/ 435573 h 713990"/>
                <a:gd name="connsiteX74" fmla="*/ 57493 w 151803"/>
                <a:gd name="connsiteY74" fmla="*/ 429281 h 713990"/>
                <a:gd name="connsiteX75" fmla="*/ 51487 w 151803"/>
                <a:gd name="connsiteY75" fmla="*/ 424276 h 713990"/>
                <a:gd name="connsiteX76" fmla="*/ 42049 w 151803"/>
                <a:gd name="connsiteY76" fmla="*/ 410262 h 713990"/>
                <a:gd name="connsiteX77" fmla="*/ 38188 w 151803"/>
                <a:gd name="connsiteY77" fmla="*/ 376943 h 713990"/>
                <a:gd name="connsiteX78" fmla="*/ 57493 w 151803"/>
                <a:gd name="connsiteY78" fmla="*/ 383521 h 713990"/>
                <a:gd name="connsiteX79" fmla="*/ 65072 w 151803"/>
                <a:gd name="connsiteY79" fmla="*/ 385094 h 713990"/>
                <a:gd name="connsiteX80" fmla="*/ 75225 w 151803"/>
                <a:gd name="connsiteY80" fmla="*/ 386381 h 713990"/>
                <a:gd name="connsiteX81" fmla="*/ 133997 w 151803"/>
                <a:gd name="connsiteY81" fmla="*/ 366219 h 713990"/>
                <a:gd name="connsiteX82" fmla="*/ 140432 w 151803"/>
                <a:gd name="connsiteY82" fmla="*/ 353635 h 713990"/>
                <a:gd name="connsiteX83" fmla="*/ 149441 w 151803"/>
                <a:gd name="connsiteY83" fmla="*/ 398679 h 713990"/>
                <a:gd name="connsiteX84" fmla="*/ 150871 w 151803"/>
                <a:gd name="connsiteY84" fmla="*/ 411406 h 713990"/>
                <a:gd name="connsiteX85" fmla="*/ 151014 w 151803"/>
                <a:gd name="connsiteY85" fmla="*/ 444296 h 713990"/>
                <a:gd name="connsiteX86" fmla="*/ 144436 w 151803"/>
                <a:gd name="connsiteY86" fmla="*/ 477900 h 713990"/>
                <a:gd name="connsiteX87" fmla="*/ 126704 w 151803"/>
                <a:gd name="connsiteY87" fmla="*/ 526806 h 713990"/>
                <a:gd name="connsiteX88" fmla="*/ 115265 w 151803"/>
                <a:gd name="connsiteY88" fmla="*/ 577141 h 713990"/>
                <a:gd name="connsiteX89" fmla="*/ 113263 w 151803"/>
                <a:gd name="connsiteY89" fmla="*/ 603739 h 713990"/>
                <a:gd name="connsiteX90" fmla="*/ 113263 w 151803"/>
                <a:gd name="connsiteY90" fmla="*/ 604311 h 713990"/>
                <a:gd name="connsiteX91" fmla="*/ 111547 w 151803"/>
                <a:gd name="connsiteY91" fmla="*/ 644493 h 71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51803" h="713990">
                  <a:moveTo>
                    <a:pt x="5728" y="96524"/>
                  </a:moveTo>
                  <a:lnTo>
                    <a:pt x="5728" y="96524"/>
                  </a:lnTo>
                  <a:cubicBezTo>
                    <a:pt x="5728" y="96381"/>
                    <a:pt x="5728" y="96381"/>
                    <a:pt x="5585" y="96381"/>
                  </a:cubicBezTo>
                  <a:lnTo>
                    <a:pt x="3869" y="93378"/>
                  </a:lnTo>
                  <a:cubicBezTo>
                    <a:pt x="5299" y="93664"/>
                    <a:pt x="6729" y="94093"/>
                    <a:pt x="8159" y="94522"/>
                  </a:cubicBezTo>
                  <a:cubicBezTo>
                    <a:pt x="9160" y="94665"/>
                    <a:pt x="10304" y="94808"/>
                    <a:pt x="11305" y="94808"/>
                  </a:cubicBezTo>
                  <a:cubicBezTo>
                    <a:pt x="19598" y="95380"/>
                    <a:pt x="27749" y="94236"/>
                    <a:pt x="35614" y="91662"/>
                  </a:cubicBezTo>
                  <a:cubicBezTo>
                    <a:pt x="44194" y="88802"/>
                    <a:pt x="52345" y="84941"/>
                    <a:pt x="60067" y="79936"/>
                  </a:cubicBezTo>
                  <a:cubicBezTo>
                    <a:pt x="63070" y="78077"/>
                    <a:pt x="66073" y="75932"/>
                    <a:pt x="68790" y="73644"/>
                  </a:cubicBezTo>
                  <a:cubicBezTo>
                    <a:pt x="72651" y="70498"/>
                    <a:pt x="76226" y="66923"/>
                    <a:pt x="79515" y="63062"/>
                  </a:cubicBezTo>
                  <a:cubicBezTo>
                    <a:pt x="83519" y="65779"/>
                    <a:pt x="85807" y="69354"/>
                    <a:pt x="86236" y="73787"/>
                  </a:cubicBezTo>
                  <a:cubicBezTo>
                    <a:pt x="86379" y="74502"/>
                    <a:pt x="86379" y="75360"/>
                    <a:pt x="86379" y="76075"/>
                  </a:cubicBezTo>
                  <a:cubicBezTo>
                    <a:pt x="86379" y="76647"/>
                    <a:pt x="86379" y="77219"/>
                    <a:pt x="86379" y="77791"/>
                  </a:cubicBezTo>
                  <a:cubicBezTo>
                    <a:pt x="85092" y="77076"/>
                    <a:pt x="83662" y="76504"/>
                    <a:pt x="82375" y="76075"/>
                  </a:cubicBezTo>
                  <a:cubicBezTo>
                    <a:pt x="80373" y="75503"/>
                    <a:pt x="78371" y="75217"/>
                    <a:pt x="76369" y="75360"/>
                  </a:cubicBezTo>
                  <a:cubicBezTo>
                    <a:pt x="72222" y="75503"/>
                    <a:pt x="68218" y="77505"/>
                    <a:pt x="64357" y="81080"/>
                  </a:cubicBezTo>
                  <a:cubicBezTo>
                    <a:pt x="57779" y="87372"/>
                    <a:pt x="50200" y="92806"/>
                    <a:pt x="41620" y="97096"/>
                  </a:cubicBezTo>
                  <a:cubicBezTo>
                    <a:pt x="32897" y="101386"/>
                    <a:pt x="25032" y="102816"/>
                    <a:pt x="18025" y="101386"/>
                  </a:cubicBezTo>
                  <a:cubicBezTo>
                    <a:pt x="16881" y="101100"/>
                    <a:pt x="15880" y="100957"/>
                    <a:pt x="14879" y="100671"/>
                  </a:cubicBezTo>
                  <a:cubicBezTo>
                    <a:pt x="9875" y="99527"/>
                    <a:pt x="6872" y="98097"/>
                    <a:pt x="5728" y="96524"/>
                  </a:cubicBezTo>
                  <a:close/>
                  <a:moveTo>
                    <a:pt x="52631" y="11583"/>
                  </a:moveTo>
                  <a:lnTo>
                    <a:pt x="64643" y="2288"/>
                  </a:lnTo>
                  <a:cubicBezTo>
                    <a:pt x="65644" y="5005"/>
                    <a:pt x="66073" y="7865"/>
                    <a:pt x="66073" y="10582"/>
                  </a:cubicBezTo>
                  <a:cubicBezTo>
                    <a:pt x="66073" y="11154"/>
                    <a:pt x="66073" y="11726"/>
                    <a:pt x="65930" y="12298"/>
                  </a:cubicBezTo>
                  <a:cubicBezTo>
                    <a:pt x="67932" y="12012"/>
                    <a:pt x="69505" y="11154"/>
                    <a:pt x="70935" y="9581"/>
                  </a:cubicBezTo>
                  <a:cubicBezTo>
                    <a:pt x="71078" y="9438"/>
                    <a:pt x="70935" y="9295"/>
                    <a:pt x="70792" y="9009"/>
                  </a:cubicBezTo>
                  <a:cubicBezTo>
                    <a:pt x="70792" y="9009"/>
                    <a:pt x="70792" y="9009"/>
                    <a:pt x="70649" y="9009"/>
                  </a:cubicBezTo>
                  <a:cubicBezTo>
                    <a:pt x="71364" y="8151"/>
                    <a:pt x="72079" y="7436"/>
                    <a:pt x="72794" y="6578"/>
                  </a:cubicBezTo>
                  <a:cubicBezTo>
                    <a:pt x="75511" y="3575"/>
                    <a:pt x="78657" y="1430"/>
                    <a:pt x="82232" y="0"/>
                  </a:cubicBezTo>
                  <a:cubicBezTo>
                    <a:pt x="81660" y="3718"/>
                    <a:pt x="81517" y="7436"/>
                    <a:pt x="81660" y="11154"/>
                  </a:cubicBezTo>
                  <a:cubicBezTo>
                    <a:pt x="81803" y="13442"/>
                    <a:pt x="81803" y="15730"/>
                    <a:pt x="81946" y="18018"/>
                  </a:cubicBezTo>
                  <a:cubicBezTo>
                    <a:pt x="82089" y="18018"/>
                    <a:pt x="82089" y="18161"/>
                    <a:pt x="82089" y="18161"/>
                  </a:cubicBezTo>
                  <a:cubicBezTo>
                    <a:pt x="82518" y="18161"/>
                    <a:pt x="82804" y="18161"/>
                    <a:pt x="83233" y="18161"/>
                  </a:cubicBezTo>
                  <a:cubicBezTo>
                    <a:pt x="83662" y="18018"/>
                    <a:pt x="83948" y="18018"/>
                    <a:pt x="84377" y="17875"/>
                  </a:cubicBezTo>
                  <a:cubicBezTo>
                    <a:pt x="84806" y="17732"/>
                    <a:pt x="85092" y="17589"/>
                    <a:pt x="85521" y="17589"/>
                  </a:cubicBezTo>
                  <a:cubicBezTo>
                    <a:pt x="85950" y="17303"/>
                    <a:pt x="86236" y="17160"/>
                    <a:pt x="86665" y="16874"/>
                  </a:cubicBezTo>
                  <a:lnTo>
                    <a:pt x="92957" y="15444"/>
                  </a:lnTo>
                  <a:cubicBezTo>
                    <a:pt x="88381" y="20878"/>
                    <a:pt x="85664" y="27313"/>
                    <a:pt x="84663" y="34463"/>
                  </a:cubicBezTo>
                  <a:cubicBezTo>
                    <a:pt x="84663" y="34892"/>
                    <a:pt x="84520" y="35321"/>
                    <a:pt x="84520" y="35750"/>
                  </a:cubicBezTo>
                  <a:cubicBezTo>
                    <a:pt x="84091" y="40183"/>
                    <a:pt x="82947" y="44329"/>
                    <a:pt x="81231" y="48190"/>
                  </a:cubicBezTo>
                  <a:cubicBezTo>
                    <a:pt x="79515" y="52051"/>
                    <a:pt x="77084" y="55626"/>
                    <a:pt x="73938" y="58915"/>
                  </a:cubicBezTo>
                  <a:cubicBezTo>
                    <a:pt x="73509" y="59487"/>
                    <a:pt x="72937" y="59916"/>
                    <a:pt x="72508" y="60488"/>
                  </a:cubicBezTo>
                  <a:cubicBezTo>
                    <a:pt x="69934" y="63062"/>
                    <a:pt x="67360" y="65493"/>
                    <a:pt x="64643" y="67638"/>
                  </a:cubicBezTo>
                  <a:cubicBezTo>
                    <a:pt x="61068" y="70498"/>
                    <a:pt x="57350" y="73215"/>
                    <a:pt x="53489" y="75646"/>
                  </a:cubicBezTo>
                  <a:cubicBezTo>
                    <a:pt x="46053" y="80222"/>
                    <a:pt x="37902" y="83511"/>
                    <a:pt x="29322" y="85370"/>
                  </a:cubicBezTo>
                  <a:cubicBezTo>
                    <a:pt x="22029" y="87086"/>
                    <a:pt x="15022" y="87086"/>
                    <a:pt x="8159" y="85656"/>
                  </a:cubicBezTo>
                  <a:cubicBezTo>
                    <a:pt x="5442" y="85084"/>
                    <a:pt x="2868" y="84226"/>
                    <a:pt x="151" y="83082"/>
                  </a:cubicBezTo>
                  <a:cubicBezTo>
                    <a:pt x="8" y="81652"/>
                    <a:pt x="8" y="80365"/>
                    <a:pt x="8" y="78935"/>
                  </a:cubicBezTo>
                  <a:cubicBezTo>
                    <a:pt x="-135" y="69926"/>
                    <a:pt x="1724" y="61346"/>
                    <a:pt x="5871" y="53338"/>
                  </a:cubicBezTo>
                  <a:cubicBezTo>
                    <a:pt x="9589" y="46045"/>
                    <a:pt x="14308" y="39468"/>
                    <a:pt x="20027" y="33462"/>
                  </a:cubicBezTo>
                  <a:cubicBezTo>
                    <a:pt x="26462" y="26884"/>
                    <a:pt x="33326" y="20735"/>
                    <a:pt x="40476" y="14872"/>
                  </a:cubicBezTo>
                  <a:cubicBezTo>
                    <a:pt x="41763" y="15015"/>
                    <a:pt x="42907" y="15158"/>
                    <a:pt x="44194" y="15158"/>
                  </a:cubicBezTo>
                  <a:cubicBezTo>
                    <a:pt x="47769" y="15730"/>
                    <a:pt x="50629" y="14586"/>
                    <a:pt x="52631" y="11583"/>
                  </a:cubicBezTo>
                  <a:close/>
                  <a:moveTo>
                    <a:pt x="111547" y="644493"/>
                  </a:moveTo>
                  <a:cubicBezTo>
                    <a:pt x="111404" y="649212"/>
                    <a:pt x="111404" y="653788"/>
                    <a:pt x="111404" y="658507"/>
                  </a:cubicBezTo>
                  <a:lnTo>
                    <a:pt x="111404" y="658507"/>
                  </a:lnTo>
                  <a:cubicBezTo>
                    <a:pt x="111404" y="667087"/>
                    <a:pt x="112119" y="675095"/>
                    <a:pt x="113263" y="682531"/>
                  </a:cubicBezTo>
                  <a:cubicBezTo>
                    <a:pt x="113549" y="683961"/>
                    <a:pt x="113835" y="685391"/>
                    <a:pt x="114121" y="686821"/>
                  </a:cubicBezTo>
                  <a:lnTo>
                    <a:pt x="113406" y="687965"/>
                  </a:lnTo>
                  <a:cubicBezTo>
                    <a:pt x="111833" y="690682"/>
                    <a:pt x="110117" y="693256"/>
                    <a:pt x="108401" y="695687"/>
                  </a:cubicBezTo>
                  <a:cubicBezTo>
                    <a:pt x="98820" y="707841"/>
                    <a:pt x="85664" y="713847"/>
                    <a:pt x="69076" y="713990"/>
                  </a:cubicBezTo>
                  <a:cubicBezTo>
                    <a:pt x="66216" y="713990"/>
                    <a:pt x="63356" y="713704"/>
                    <a:pt x="60639" y="712846"/>
                  </a:cubicBezTo>
                  <a:lnTo>
                    <a:pt x="60496" y="712703"/>
                  </a:lnTo>
                  <a:cubicBezTo>
                    <a:pt x="60210" y="712560"/>
                    <a:pt x="60067" y="712560"/>
                    <a:pt x="59781" y="712560"/>
                  </a:cubicBezTo>
                  <a:cubicBezTo>
                    <a:pt x="56921" y="711273"/>
                    <a:pt x="54490" y="708413"/>
                    <a:pt x="52631" y="703695"/>
                  </a:cubicBezTo>
                  <a:cubicBezTo>
                    <a:pt x="52631" y="703552"/>
                    <a:pt x="52488" y="703266"/>
                    <a:pt x="52488" y="703123"/>
                  </a:cubicBezTo>
                  <a:cubicBezTo>
                    <a:pt x="51344" y="697832"/>
                    <a:pt x="51058" y="691540"/>
                    <a:pt x="51344" y="684104"/>
                  </a:cubicBezTo>
                  <a:cubicBezTo>
                    <a:pt x="52202" y="675953"/>
                    <a:pt x="52631" y="669375"/>
                    <a:pt x="52917" y="664370"/>
                  </a:cubicBezTo>
                  <a:cubicBezTo>
                    <a:pt x="54061" y="656791"/>
                    <a:pt x="54490" y="647353"/>
                    <a:pt x="54061" y="636199"/>
                  </a:cubicBezTo>
                  <a:cubicBezTo>
                    <a:pt x="53203" y="623043"/>
                    <a:pt x="52202" y="613034"/>
                    <a:pt x="51058" y="606170"/>
                  </a:cubicBezTo>
                  <a:cubicBezTo>
                    <a:pt x="49771" y="599306"/>
                    <a:pt x="49628" y="590583"/>
                    <a:pt x="50629" y="580001"/>
                  </a:cubicBezTo>
                  <a:cubicBezTo>
                    <a:pt x="51487" y="569419"/>
                    <a:pt x="54204" y="557121"/>
                    <a:pt x="58923" y="543107"/>
                  </a:cubicBezTo>
                  <a:cubicBezTo>
                    <a:pt x="63499" y="529237"/>
                    <a:pt x="64357" y="513221"/>
                    <a:pt x="61497" y="494917"/>
                  </a:cubicBezTo>
                  <a:cubicBezTo>
                    <a:pt x="59352" y="475326"/>
                    <a:pt x="58780" y="455593"/>
                    <a:pt x="59495" y="435573"/>
                  </a:cubicBezTo>
                  <a:cubicBezTo>
                    <a:pt x="59352" y="433142"/>
                    <a:pt x="58637" y="431140"/>
                    <a:pt x="57493" y="429281"/>
                  </a:cubicBezTo>
                  <a:cubicBezTo>
                    <a:pt x="55348" y="427565"/>
                    <a:pt x="53346" y="425849"/>
                    <a:pt x="51487" y="424276"/>
                  </a:cubicBezTo>
                  <a:cubicBezTo>
                    <a:pt x="49628" y="422703"/>
                    <a:pt x="46482" y="418127"/>
                    <a:pt x="42049" y="410262"/>
                  </a:cubicBezTo>
                  <a:cubicBezTo>
                    <a:pt x="38474" y="404113"/>
                    <a:pt x="37187" y="392959"/>
                    <a:pt x="38188" y="376943"/>
                  </a:cubicBezTo>
                  <a:cubicBezTo>
                    <a:pt x="44194" y="379517"/>
                    <a:pt x="50629" y="381805"/>
                    <a:pt x="57493" y="383521"/>
                  </a:cubicBezTo>
                  <a:cubicBezTo>
                    <a:pt x="60067" y="384236"/>
                    <a:pt x="62641" y="384808"/>
                    <a:pt x="65072" y="385094"/>
                  </a:cubicBezTo>
                  <a:cubicBezTo>
                    <a:pt x="69076" y="385952"/>
                    <a:pt x="72365" y="386381"/>
                    <a:pt x="75225" y="386381"/>
                  </a:cubicBezTo>
                  <a:cubicBezTo>
                    <a:pt x="103682" y="386381"/>
                    <a:pt x="123272" y="379660"/>
                    <a:pt x="133997" y="366219"/>
                  </a:cubicBezTo>
                  <a:cubicBezTo>
                    <a:pt x="137000" y="362358"/>
                    <a:pt x="139145" y="358211"/>
                    <a:pt x="140432" y="353635"/>
                  </a:cubicBezTo>
                  <a:cubicBezTo>
                    <a:pt x="145723" y="379374"/>
                    <a:pt x="148726" y="394389"/>
                    <a:pt x="149441" y="398679"/>
                  </a:cubicBezTo>
                  <a:cubicBezTo>
                    <a:pt x="150442" y="404256"/>
                    <a:pt x="150871" y="408403"/>
                    <a:pt x="150871" y="411406"/>
                  </a:cubicBezTo>
                  <a:cubicBezTo>
                    <a:pt x="152015" y="422131"/>
                    <a:pt x="152158" y="433142"/>
                    <a:pt x="151014" y="444296"/>
                  </a:cubicBezTo>
                  <a:cubicBezTo>
                    <a:pt x="150013" y="455163"/>
                    <a:pt x="147725" y="466460"/>
                    <a:pt x="144436" y="477900"/>
                  </a:cubicBezTo>
                  <a:cubicBezTo>
                    <a:pt x="139002" y="493773"/>
                    <a:pt x="133139" y="510075"/>
                    <a:pt x="126704" y="526806"/>
                  </a:cubicBezTo>
                  <a:cubicBezTo>
                    <a:pt x="120269" y="543107"/>
                    <a:pt x="116551" y="559838"/>
                    <a:pt x="115265" y="577141"/>
                  </a:cubicBezTo>
                  <a:lnTo>
                    <a:pt x="113263" y="603739"/>
                  </a:lnTo>
                  <a:lnTo>
                    <a:pt x="113263" y="604311"/>
                  </a:lnTo>
                  <a:cubicBezTo>
                    <a:pt x="112262" y="618039"/>
                    <a:pt x="111690" y="631337"/>
                    <a:pt x="111547" y="644493"/>
                  </a:cubicBezTo>
                  <a:close/>
                </a:path>
              </a:pathLst>
            </a:custGeom>
            <a:solidFill>
              <a:srgbClr val="0059C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BFAADD8-7435-453E-907D-BB40B1044FEC}"/>
                </a:ext>
              </a:extLst>
            </p:cNvPr>
            <p:cNvGrpSpPr/>
            <p:nvPr/>
          </p:nvGrpSpPr>
          <p:grpSpPr>
            <a:xfrm>
              <a:off x="6872714" y="2079404"/>
              <a:ext cx="187755" cy="153532"/>
              <a:chOff x="6872714" y="2079404"/>
              <a:chExt cx="187755" cy="153532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444F75B-753F-4F17-8889-3C4937632634}"/>
                  </a:ext>
                </a:extLst>
              </p:cNvPr>
              <p:cNvSpPr/>
              <p:nvPr/>
            </p:nvSpPr>
            <p:spPr>
              <a:xfrm flipH="1">
                <a:off x="6886862" y="2086410"/>
                <a:ext cx="11296" cy="11153"/>
              </a:xfrm>
              <a:custGeom>
                <a:avLst/>
                <a:gdLst>
                  <a:gd name="connsiteX0" fmla="*/ 143 w 11296"/>
                  <a:gd name="connsiteY0" fmla="*/ 10153 h 11153"/>
                  <a:gd name="connsiteX1" fmla="*/ 3432 w 11296"/>
                  <a:gd name="connsiteY1" fmla="*/ 6292 h 11153"/>
                  <a:gd name="connsiteX2" fmla="*/ 5148 w 11296"/>
                  <a:gd name="connsiteY2" fmla="*/ 4576 h 11153"/>
                  <a:gd name="connsiteX3" fmla="*/ 6292 w 11296"/>
                  <a:gd name="connsiteY3" fmla="*/ 3718 h 11153"/>
                  <a:gd name="connsiteX4" fmla="*/ 9581 w 11296"/>
                  <a:gd name="connsiteY4" fmla="*/ 1144 h 11153"/>
                  <a:gd name="connsiteX5" fmla="*/ 11297 w 11296"/>
                  <a:gd name="connsiteY5" fmla="*/ 0 h 11153"/>
                  <a:gd name="connsiteX6" fmla="*/ 0 w 11296"/>
                  <a:gd name="connsiteY6" fmla="*/ 11154 h 11153"/>
                  <a:gd name="connsiteX7" fmla="*/ 0 w 11296"/>
                  <a:gd name="connsiteY7" fmla="*/ 10153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6" h="11153">
                    <a:moveTo>
                      <a:pt x="143" y="10153"/>
                    </a:moveTo>
                    <a:cubicBezTo>
                      <a:pt x="1001" y="9009"/>
                      <a:pt x="2145" y="7722"/>
                      <a:pt x="3432" y="6292"/>
                    </a:cubicBezTo>
                    <a:cubicBezTo>
                      <a:pt x="4004" y="5720"/>
                      <a:pt x="4576" y="5148"/>
                      <a:pt x="5148" y="4576"/>
                    </a:cubicBezTo>
                    <a:cubicBezTo>
                      <a:pt x="5577" y="4290"/>
                      <a:pt x="6006" y="4004"/>
                      <a:pt x="6292" y="3718"/>
                    </a:cubicBezTo>
                    <a:cubicBezTo>
                      <a:pt x="7007" y="3146"/>
                      <a:pt x="8008" y="2288"/>
                      <a:pt x="9581" y="1144"/>
                    </a:cubicBezTo>
                    <a:lnTo>
                      <a:pt x="11297" y="0"/>
                    </a:lnTo>
                    <a:lnTo>
                      <a:pt x="0" y="11154"/>
                    </a:lnTo>
                    <a:lnTo>
                      <a:pt x="0" y="10153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A7C4361-1214-4692-AF7D-A2A16F739E2B}"/>
                  </a:ext>
                </a:extLst>
              </p:cNvPr>
              <p:cNvSpPr/>
              <p:nvPr/>
            </p:nvSpPr>
            <p:spPr>
              <a:xfrm flipH="1">
                <a:off x="6888864" y="2101425"/>
                <a:ext cx="3145" cy="3717"/>
              </a:xfrm>
              <a:custGeom>
                <a:avLst/>
                <a:gdLst>
                  <a:gd name="connsiteX0" fmla="*/ 2145 w 3145"/>
                  <a:gd name="connsiteY0" fmla="*/ 2717 h 3717"/>
                  <a:gd name="connsiteX1" fmla="*/ 715 w 3145"/>
                  <a:gd name="connsiteY1" fmla="*/ 3575 h 3717"/>
                  <a:gd name="connsiteX2" fmla="*/ 0 w 3145"/>
                  <a:gd name="connsiteY2" fmla="*/ 3718 h 3717"/>
                  <a:gd name="connsiteX3" fmla="*/ 572 w 3145"/>
                  <a:gd name="connsiteY3" fmla="*/ 3003 h 3717"/>
                  <a:gd name="connsiteX4" fmla="*/ 1573 w 3145"/>
                  <a:gd name="connsiteY4" fmla="*/ 1716 h 3717"/>
                  <a:gd name="connsiteX5" fmla="*/ 1859 w 3145"/>
                  <a:gd name="connsiteY5" fmla="*/ 1144 h 3717"/>
                  <a:gd name="connsiteX6" fmla="*/ 3146 w 3145"/>
                  <a:gd name="connsiteY6" fmla="*/ 0 h 3717"/>
                  <a:gd name="connsiteX7" fmla="*/ 2145 w 3145"/>
                  <a:gd name="connsiteY7" fmla="*/ 2717 h 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45" h="3717">
                    <a:moveTo>
                      <a:pt x="2145" y="2717"/>
                    </a:moveTo>
                    <a:cubicBezTo>
                      <a:pt x="1716" y="3003"/>
                      <a:pt x="1287" y="3289"/>
                      <a:pt x="715" y="3575"/>
                    </a:cubicBezTo>
                    <a:cubicBezTo>
                      <a:pt x="429" y="3575"/>
                      <a:pt x="286" y="3575"/>
                      <a:pt x="0" y="3718"/>
                    </a:cubicBezTo>
                    <a:cubicBezTo>
                      <a:pt x="286" y="3575"/>
                      <a:pt x="429" y="3289"/>
                      <a:pt x="572" y="3003"/>
                    </a:cubicBezTo>
                    <a:cubicBezTo>
                      <a:pt x="1001" y="2288"/>
                      <a:pt x="1430" y="1859"/>
                      <a:pt x="1573" y="1716"/>
                    </a:cubicBezTo>
                    <a:lnTo>
                      <a:pt x="1859" y="1144"/>
                    </a:lnTo>
                    <a:cubicBezTo>
                      <a:pt x="2288" y="715"/>
                      <a:pt x="2717" y="429"/>
                      <a:pt x="3146" y="0"/>
                    </a:cubicBezTo>
                    <a:lnTo>
                      <a:pt x="2145" y="2717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1228351-875E-48E7-88DA-09D01020DB01}"/>
                  </a:ext>
                </a:extLst>
              </p:cNvPr>
              <p:cNvSpPr/>
              <p:nvPr/>
            </p:nvSpPr>
            <p:spPr>
              <a:xfrm flipH="1">
                <a:off x="6872714" y="2079404"/>
                <a:ext cx="57964" cy="61346"/>
              </a:xfrm>
              <a:custGeom>
                <a:avLst/>
                <a:gdLst>
                  <a:gd name="connsiteX0" fmla="*/ 53970 w 57964"/>
                  <a:gd name="connsiteY0" fmla="*/ 5005 h 61346"/>
                  <a:gd name="connsiteX1" fmla="*/ 57259 w 57964"/>
                  <a:gd name="connsiteY1" fmla="*/ 6864 h 61346"/>
                  <a:gd name="connsiteX2" fmla="*/ 56687 w 57964"/>
                  <a:gd name="connsiteY2" fmla="*/ 10439 h 61346"/>
                  <a:gd name="connsiteX3" fmla="*/ 53684 w 57964"/>
                  <a:gd name="connsiteY3" fmla="*/ 12298 h 61346"/>
                  <a:gd name="connsiteX4" fmla="*/ 46534 w 57964"/>
                  <a:gd name="connsiteY4" fmla="*/ 17732 h 61346"/>
                  <a:gd name="connsiteX5" fmla="*/ 44818 w 57964"/>
                  <a:gd name="connsiteY5" fmla="*/ 19162 h 61346"/>
                  <a:gd name="connsiteX6" fmla="*/ 41815 w 57964"/>
                  <a:gd name="connsiteY6" fmla="*/ 22022 h 61346"/>
                  <a:gd name="connsiteX7" fmla="*/ 40528 w 57964"/>
                  <a:gd name="connsiteY7" fmla="*/ 23166 h 61346"/>
                  <a:gd name="connsiteX8" fmla="*/ 40242 w 57964"/>
                  <a:gd name="connsiteY8" fmla="*/ 23738 h 61346"/>
                  <a:gd name="connsiteX9" fmla="*/ 39241 w 57964"/>
                  <a:gd name="connsiteY9" fmla="*/ 25025 h 61346"/>
                  <a:gd name="connsiteX10" fmla="*/ 38669 w 57964"/>
                  <a:gd name="connsiteY10" fmla="*/ 25740 h 61346"/>
                  <a:gd name="connsiteX11" fmla="*/ 39384 w 57964"/>
                  <a:gd name="connsiteY11" fmla="*/ 25597 h 61346"/>
                  <a:gd name="connsiteX12" fmla="*/ 38669 w 57964"/>
                  <a:gd name="connsiteY12" fmla="*/ 27885 h 61346"/>
                  <a:gd name="connsiteX13" fmla="*/ 39384 w 57964"/>
                  <a:gd name="connsiteY13" fmla="*/ 28600 h 61346"/>
                  <a:gd name="connsiteX14" fmla="*/ 41815 w 57964"/>
                  <a:gd name="connsiteY14" fmla="*/ 28171 h 61346"/>
                  <a:gd name="connsiteX15" fmla="*/ 47964 w 57964"/>
                  <a:gd name="connsiteY15" fmla="*/ 24167 h 61346"/>
                  <a:gd name="connsiteX16" fmla="*/ 51396 w 57964"/>
                  <a:gd name="connsiteY16" fmla="*/ 19591 h 61346"/>
                  <a:gd name="connsiteX17" fmla="*/ 50824 w 57964"/>
                  <a:gd name="connsiteY17" fmla="*/ 28457 h 61346"/>
                  <a:gd name="connsiteX18" fmla="*/ 46391 w 57964"/>
                  <a:gd name="connsiteY18" fmla="*/ 32032 h 61346"/>
                  <a:gd name="connsiteX19" fmla="*/ 42244 w 57964"/>
                  <a:gd name="connsiteY19" fmla="*/ 37037 h 61346"/>
                  <a:gd name="connsiteX20" fmla="*/ 40671 w 57964"/>
                  <a:gd name="connsiteY20" fmla="*/ 43471 h 61346"/>
                  <a:gd name="connsiteX21" fmla="*/ 47106 w 57964"/>
                  <a:gd name="connsiteY21" fmla="*/ 37752 h 61346"/>
                  <a:gd name="connsiteX22" fmla="*/ 48107 w 57964"/>
                  <a:gd name="connsiteY22" fmla="*/ 36608 h 61346"/>
                  <a:gd name="connsiteX23" fmla="*/ 48107 w 57964"/>
                  <a:gd name="connsiteY23" fmla="*/ 36751 h 61346"/>
                  <a:gd name="connsiteX24" fmla="*/ 48107 w 57964"/>
                  <a:gd name="connsiteY24" fmla="*/ 38181 h 61346"/>
                  <a:gd name="connsiteX25" fmla="*/ 48250 w 57964"/>
                  <a:gd name="connsiteY25" fmla="*/ 42756 h 61346"/>
                  <a:gd name="connsiteX26" fmla="*/ 44389 w 57964"/>
                  <a:gd name="connsiteY26" fmla="*/ 46760 h 61346"/>
                  <a:gd name="connsiteX27" fmla="*/ 42530 w 57964"/>
                  <a:gd name="connsiteY27" fmla="*/ 48619 h 61346"/>
                  <a:gd name="connsiteX28" fmla="*/ 41100 w 57964"/>
                  <a:gd name="connsiteY28" fmla="*/ 49763 h 61346"/>
                  <a:gd name="connsiteX29" fmla="*/ 35523 w 57964"/>
                  <a:gd name="connsiteY29" fmla="*/ 52051 h 61346"/>
                  <a:gd name="connsiteX30" fmla="*/ 31948 w 57964"/>
                  <a:gd name="connsiteY30" fmla="*/ 53767 h 61346"/>
                  <a:gd name="connsiteX31" fmla="*/ 24512 w 57964"/>
                  <a:gd name="connsiteY31" fmla="*/ 57199 h 61346"/>
                  <a:gd name="connsiteX32" fmla="*/ 16075 w 57964"/>
                  <a:gd name="connsiteY32" fmla="*/ 61346 h 61346"/>
                  <a:gd name="connsiteX33" fmla="*/ 15932 w 57964"/>
                  <a:gd name="connsiteY33" fmla="*/ 61203 h 61346"/>
                  <a:gd name="connsiteX34" fmla="*/ 14359 w 57964"/>
                  <a:gd name="connsiteY34" fmla="*/ 56484 h 61346"/>
                  <a:gd name="connsiteX35" fmla="*/ 2919 w 57964"/>
                  <a:gd name="connsiteY35" fmla="*/ 45616 h 61346"/>
                  <a:gd name="connsiteX36" fmla="*/ 59 w 57964"/>
                  <a:gd name="connsiteY36" fmla="*/ 30745 h 61346"/>
                  <a:gd name="connsiteX37" fmla="*/ 202 w 57964"/>
                  <a:gd name="connsiteY37" fmla="*/ 26455 h 61346"/>
                  <a:gd name="connsiteX38" fmla="*/ 1203 w 57964"/>
                  <a:gd name="connsiteY38" fmla="*/ 22165 h 61346"/>
                  <a:gd name="connsiteX39" fmla="*/ 5350 w 57964"/>
                  <a:gd name="connsiteY39" fmla="*/ 12298 h 61346"/>
                  <a:gd name="connsiteX40" fmla="*/ 11642 w 57964"/>
                  <a:gd name="connsiteY40" fmla="*/ 0 h 61346"/>
                  <a:gd name="connsiteX41" fmla="*/ 12214 w 57964"/>
                  <a:gd name="connsiteY41" fmla="*/ 11011 h 61346"/>
                  <a:gd name="connsiteX42" fmla="*/ 7638 w 57964"/>
                  <a:gd name="connsiteY42" fmla="*/ 20306 h 61346"/>
                  <a:gd name="connsiteX43" fmla="*/ 6494 w 57964"/>
                  <a:gd name="connsiteY43" fmla="*/ 23309 h 61346"/>
                  <a:gd name="connsiteX44" fmla="*/ 7352 w 57964"/>
                  <a:gd name="connsiteY44" fmla="*/ 24596 h 61346"/>
                  <a:gd name="connsiteX45" fmla="*/ 8925 w 57964"/>
                  <a:gd name="connsiteY45" fmla="*/ 24739 h 61346"/>
                  <a:gd name="connsiteX46" fmla="*/ 20937 w 57964"/>
                  <a:gd name="connsiteY46" fmla="*/ 18018 h 61346"/>
                  <a:gd name="connsiteX47" fmla="*/ 33664 w 57964"/>
                  <a:gd name="connsiteY47" fmla="*/ 7293 h 61346"/>
                  <a:gd name="connsiteX48" fmla="*/ 35809 w 57964"/>
                  <a:gd name="connsiteY48" fmla="*/ 6149 h 61346"/>
                  <a:gd name="connsiteX49" fmla="*/ 41672 w 57964"/>
                  <a:gd name="connsiteY49" fmla="*/ 4004 h 61346"/>
                  <a:gd name="connsiteX50" fmla="*/ 47249 w 57964"/>
                  <a:gd name="connsiteY50" fmla="*/ 4290 h 61346"/>
                  <a:gd name="connsiteX51" fmla="*/ 47392 w 57964"/>
                  <a:gd name="connsiteY51" fmla="*/ 4433 h 61346"/>
                  <a:gd name="connsiteX52" fmla="*/ 47535 w 57964"/>
                  <a:gd name="connsiteY52" fmla="*/ 3718 h 61346"/>
                  <a:gd name="connsiteX53" fmla="*/ 47678 w 57964"/>
                  <a:gd name="connsiteY53" fmla="*/ 4862 h 61346"/>
                  <a:gd name="connsiteX54" fmla="*/ 43674 w 57964"/>
                  <a:gd name="connsiteY54" fmla="*/ 7150 h 61346"/>
                  <a:gd name="connsiteX55" fmla="*/ 41958 w 57964"/>
                  <a:gd name="connsiteY55" fmla="*/ 8294 h 61346"/>
                  <a:gd name="connsiteX56" fmla="*/ 37525 w 57964"/>
                  <a:gd name="connsiteY56" fmla="*/ 11583 h 61346"/>
                  <a:gd name="connsiteX57" fmla="*/ 35809 w 57964"/>
                  <a:gd name="connsiteY57" fmla="*/ 13299 h 61346"/>
                  <a:gd name="connsiteX58" fmla="*/ 32520 w 57964"/>
                  <a:gd name="connsiteY58" fmla="*/ 17160 h 61346"/>
                  <a:gd name="connsiteX59" fmla="*/ 31519 w 57964"/>
                  <a:gd name="connsiteY59" fmla="*/ 18876 h 61346"/>
                  <a:gd name="connsiteX60" fmla="*/ 31519 w 57964"/>
                  <a:gd name="connsiteY60" fmla="*/ 20306 h 61346"/>
                  <a:gd name="connsiteX61" fmla="*/ 33807 w 57964"/>
                  <a:gd name="connsiteY61" fmla="*/ 20306 h 61346"/>
                  <a:gd name="connsiteX62" fmla="*/ 43674 w 57964"/>
                  <a:gd name="connsiteY62" fmla="*/ 11726 h 61346"/>
                  <a:gd name="connsiteX63" fmla="*/ 45819 w 57964"/>
                  <a:gd name="connsiteY63" fmla="*/ 10010 h 61346"/>
                  <a:gd name="connsiteX64" fmla="*/ 53970 w 57964"/>
                  <a:gd name="connsiteY64" fmla="*/ 5005 h 6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57964" h="61346">
                    <a:moveTo>
                      <a:pt x="53970" y="5005"/>
                    </a:moveTo>
                    <a:cubicBezTo>
                      <a:pt x="55257" y="5291"/>
                      <a:pt x="56258" y="6006"/>
                      <a:pt x="57259" y="6864"/>
                    </a:cubicBezTo>
                    <a:cubicBezTo>
                      <a:pt x="58403" y="8151"/>
                      <a:pt x="58117" y="9438"/>
                      <a:pt x="56687" y="10439"/>
                    </a:cubicBezTo>
                    <a:cubicBezTo>
                      <a:pt x="55686" y="11011"/>
                      <a:pt x="54685" y="11726"/>
                      <a:pt x="53684" y="12298"/>
                    </a:cubicBezTo>
                    <a:cubicBezTo>
                      <a:pt x="51253" y="13871"/>
                      <a:pt x="48965" y="15730"/>
                      <a:pt x="46534" y="17732"/>
                    </a:cubicBezTo>
                    <a:cubicBezTo>
                      <a:pt x="45962" y="18161"/>
                      <a:pt x="45390" y="18733"/>
                      <a:pt x="44818" y="19162"/>
                    </a:cubicBezTo>
                    <a:cubicBezTo>
                      <a:pt x="44246" y="19734"/>
                      <a:pt x="43245" y="20735"/>
                      <a:pt x="41815" y="22022"/>
                    </a:cubicBezTo>
                    <a:cubicBezTo>
                      <a:pt x="41386" y="22308"/>
                      <a:pt x="41100" y="22737"/>
                      <a:pt x="40528" y="23166"/>
                    </a:cubicBezTo>
                    <a:lnTo>
                      <a:pt x="40242" y="23738"/>
                    </a:lnTo>
                    <a:cubicBezTo>
                      <a:pt x="40099" y="23881"/>
                      <a:pt x="39670" y="24310"/>
                      <a:pt x="39241" y="25025"/>
                    </a:cubicBezTo>
                    <a:cubicBezTo>
                      <a:pt x="39098" y="25311"/>
                      <a:pt x="38955" y="25454"/>
                      <a:pt x="38669" y="25740"/>
                    </a:cubicBezTo>
                    <a:cubicBezTo>
                      <a:pt x="38955" y="25597"/>
                      <a:pt x="39098" y="25597"/>
                      <a:pt x="39384" y="25597"/>
                    </a:cubicBezTo>
                    <a:cubicBezTo>
                      <a:pt x="38526" y="26169"/>
                      <a:pt x="38383" y="26884"/>
                      <a:pt x="38669" y="27885"/>
                    </a:cubicBezTo>
                    <a:cubicBezTo>
                      <a:pt x="38812" y="28171"/>
                      <a:pt x="39098" y="28457"/>
                      <a:pt x="39384" y="28600"/>
                    </a:cubicBezTo>
                    <a:cubicBezTo>
                      <a:pt x="39956" y="28886"/>
                      <a:pt x="40814" y="28743"/>
                      <a:pt x="41815" y="28171"/>
                    </a:cubicBezTo>
                    <a:cubicBezTo>
                      <a:pt x="43531" y="27456"/>
                      <a:pt x="45676" y="26026"/>
                      <a:pt x="47964" y="24167"/>
                    </a:cubicBezTo>
                    <a:cubicBezTo>
                      <a:pt x="50395" y="22165"/>
                      <a:pt x="51539" y="20592"/>
                      <a:pt x="51396" y="19591"/>
                    </a:cubicBezTo>
                    <a:cubicBezTo>
                      <a:pt x="54971" y="21307"/>
                      <a:pt x="54828" y="24167"/>
                      <a:pt x="50824" y="28457"/>
                    </a:cubicBezTo>
                    <a:lnTo>
                      <a:pt x="46391" y="32032"/>
                    </a:lnTo>
                    <a:cubicBezTo>
                      <a:pt x="45533" y="33033"/>
                      <a:pt x="44103" y="34749"/>
                      <a:pt x="42244" y="37037"/>
                    </a:cubicBezTo>
                    <a:cubicBezTo>
                      <a:pt x="40385" y="39325"/>
                      <a:pt x="39813" y="41470"/>
                      <a:pt x="40671" y="43471"/>
                    </a:cubicBezTo>
                    <a:cubicBezTo>
                      <a:pt x="44532" y="40326"/>
                      <a:pt x="46677" y="38467"/>
                      <a:pt x="47106" y="37752"/>
                    </a:cubicBezTo>
                    <a:cubicBezTo>
                      <a:pt x="47535" y="37037"/>
                      <a:pt x="47821" y="36608"/>
                      <a:pt x="48107" y="36608"/>
                    </a:cubicBezTo>
                    <a:lnTo>
                      <a:pt x="48107" y="36751"/>
                    </a:lnTo>
                    <a:cubicBezTo>
                      <a:pt x="48107" y="37323"/>
                      <a:pt x="48107" y="37895"/>
                      <a:pt x="48107" y="38181"/>
                    </a:cubicBezTo>
                    <a:cubicBezTo>
                      <a:pt x="48250" y="40326"/>
                      <a:pt x="48250" y="41898"/>
                      <a:pt x="48250" y="42756"/>
                    </a:cubicBezTo>
                    <a:cubicBezTo>
                      <a:pt x="46963" y="44329"/>
                      <a:pt x="45676" y="45616"/>
                      <a:pt x="44389" y="46760"/>
                    </a:cubicBezTo>
                    <a:cubicBezTo>
                      <a:pt x="43245" y="47761"/>
                      <a:pt x="42673" y="48333"/>
                      <a:pt x="42530" y="48619"/>
                    </a:cubicBezTo>
                    <a:cubicBezTo>
                      <a:pt x="42244" y="48762"/>
                      <a:pt x="41815" y="49191"/>
                      <a:pt x="41100" y="49763"/>
                    </a:cubicBezTo>
                    <a:cubicBezTo>
                      <a:pt x="40528" y="50192"/>
                      <a:pt x="38669" y="50907"/>
                      <a:pt x="35523" y="52051"/>
                    </a:cubicBezTo>
                    <a:cubicBezTo>
                      <a:pt x="34665" y="52337"/>
                      <a:pt x="33378" y="52909"/>
                      <a:pt x="31948" y="53767"/>
                    </a:cubicBezTo>
                    <a:cubicBezTo>
                      <a:pt x="29946" y="54625"/>
                      <a:pt x="27515" y="55769"/>
                      <a:pt x="24512" y="57199"/>
                    </a:cubicBezTo>
                    <a:cubicBezTo>
                      <a:pt x="21223" y="58915"/>
                      <a:pt x="18363" y="60345"/>
                      <a:pt x="16075" y="61346"/>
                    </a:cubicBezTo>
                    <a:cubicBezTo>
                      <a:pt x="15932" y="61346"/>
                      <a:pt x="15932" y="61203"/>
                      <a:pt x="15932" y="61203"/>
                    </a:cubicBezTo>
                    <a:cubicBezTo>
                      <a:pt x="15646" y="59630"/>
                      <a:pt x="15074" y="58057"/>
                      <a:pt x="14359" y="56484"/>
                    </a:cubicBezTo>
                    <a:cubicBezTo>
                      <a:pt x="11928" y="51336"/>
                      <a:pt x="8067" y="47761"/>
                      <a:pt x="2919" y="45616"/>
                    </a:cubicBezTo>
                    <a:cubicBezTo>
                      <a:pt x="1346" y="41327"/>
                      <a:pt x="488" y="36465"/>
                      <a:pt x="59" y="30745"/>
                    </a:cubicBezTo>
                    <a:cubicBezTo>
                      <a:pt x="-84" y="29458"/>
                      <a:pt x="59" y="28028"/>
                      <a:pt x="202" y="26455"/>
                    </a:cubicBezTo>
                    <a:cubicBezTo>
                      <a:pt x="345" y="25025"/>
                      <a:pt x="774" y="23595"/>
                      <a:pt x="1203" y="22165"/>
                    </a:cubicBezTo>
                    <a:cubicBezTo>
                      <a:pt x="2061" y="19162"/>
                      <a:pt x="3491" y="15873"/>
                      <a:pt x="5350" y="12298"/>
                    </a:cubicBezTo>
                    <a:cubicBezTo>
                      <a:pt x="9354" y="4862"/>
                      <a:pt x="11356" y="858"/>
                      <a:pt x="11642" y="0"/>
                    </a:cubicBezTo>
                    <a:cubicBezTo>
                      <a:pt x="13787" y="3146"/>
                      <a:pt x="13930" y="6721"/>
                      <a:pt x="12214" y="11011"/>
                    </a:cubicBezTo>
                    <a:cubicBezTo>
                      <a:pt x="10212" y="15158"/>
                      <a:pt x="8639" y="18304"/>
                      <a:pt x="7638" y="20306"/>
                    </a:cubicBezTo>
                    <a:cubicBezTo>
                      <a:pt x="7352" y="21593"/>
                      <a:pt x="6923" y="22594"/>
                      <a:pt x="6494" y="23309"/>
                    </a:cubicBezTo>
                    <a:cubicBezTo>
                      <a:pt x="6780" y="23881"/>
                      <a:pt x="7066" y="24310"/>
                      <a:pt x="7352" y="24596"/>
                    </a:cubicBezTo>
                    <a:cubicBezTo>
                      <a:pt x="7066" y="24739"/>
                      <a:pt x="7638" y="24739"/>
                      <a:pt x="8925" y="24739"/>
                    </a:cubicBezTo>
                    <a:cubicBezTo>
                      <a:pt x="11928" y="24453"/>
                      <a:pt x="15932" y="22165"/>
                      <a:pt x="20937" y="18018"/>
                    </a:cubicBezTo>
                    <a:cubicBezTo>
                      <a:pt x="27515" y="12155"/>
                      <a:pt x="31662" y="8580"/>
                      <a:pt x="33664" y="7293"/>
                    </a:cubicBezTo>
                    <a:cubicBezTo>
                      <a:pt x="34379" y="6864"/>
                      <a:pt x="35094" y="6435"/>
                      <a:pt x="35809" y="6149"/>
                    </a:cubicBezTo>
                    <a:cubicBezTo>
                      <a:pt x="37525" y="5291"/>
                      <a:pt x="39527" y="4576"/>
                      <a:pt x="41672" y="4004"/>
                    </a:cubicBezTo>
                    <a:cubicBezTo>
                      <a:pt x="44961" y="3146"/>
                      <a:pt x="46820" y="3289"/>
                      <a:pt x="47249" y="4290"/>
                    </a:cubicBezTo>
                    <a:lnTo>
                      <a:pt x="47392" y="4433"/>
                    </a:lnTo>
                    <a:cubicBezTo>
                      <a:pt x="47392" y="4147"/>
                      <a:pt x="47392" y="3861"/>
                      <a:pt x="47535" y="3718"/>
                    </a:cubicBezTo>
                    <a:cubicBezTo>
                      <a:pt x="47678" y="3861"/>
                      <a:pt x="47678" y="4290"/>
                      <a:pt x="47678" y="4862"/>
                    </a:cubicBezTo>
                    <a:cubicBezTo>
                      <a:pt x="45533" y="6006"/>
                      <a:pt x="44103" y="6721"/>
                      <a:pt x="43674" y="7150"/>
                    </a:cubicBezTo>
                    <a:lnTo>
                      <a:pt x="41958" y="8294"/>
                    </a:lnTo>
                    <a:cubicBezTo>
                      <a:pt x="40385" y="9295"/>
                      <a:pt x="38955" y="10439"/>
                      <a:pt x="37525" y="11583"/>
                    </a:cubicBezTo>
                    <a:cubicBezTo>
                      <a:pt x="36953" y="12155"/>
                      <a:pt x="36381" y="12727"/>
                      <a:pt x="35809" y="13299"/>
                    </a:cubicBezTo>
                    <a:cubicBezTo>
                      <a:pt x="34522" y="14586"/>
                      <a:pt x="33378" y="15873"/>
                      <a:pt x="32520" y="17160"/>
                    </a:cubicBezTo>
                    <a:cubicBezTo>
                      <a:pt x="32377" y="17446"/>
                      <a:pt x="31948" y="18018"/>
                      <a:pt x="31519" y="18876"/>
                    </a:cubicBezTo>
                    <a:cubicBezTo>
                      <a:pt x="31233" y="19734"/>
                      <a:pt x="31233" y="20163"/>
                      <a:pt x="31519" y="20306"/>
                    </a:cubicBezTo>
                    <a:cubicBezTo>
                      <a:pt x="31948" y="20449"/>
                      <a:pt x="32806" y="20449"/>
                      <a:pt x="33807" y="20306"/>
                    </a:cubicBezTo>
                    <a:cubicBezTo>
                      <a:pt x="37096" y="17160"/>
                      <a:pt x="40385" y="14300"/>
                      <a:pt x="43674" y="11726"/>
                    </a:cubicBezTo>
                    <a:cubicBezTo>
                      <a:pt x="44389" y="11154"/>
                      <a:pt x="45104" y="10582"/>
                      <a:pt x="45819" y="10010"/>
                    </a:cubicBezTo>
                    <a:cubicBezTo>
                      <a:pt x="48822" y="8151"/>
                      <a:pt x="51396" y="6435"/>
                      <a:pt x="53970" y="5005"/>
                    </a:cubicBezTo>
                    <a:close/>
                  </a:path>
                </a:pathLst>
              </a:custGeom>
              <a:solidFill>
                <a:srgbClr val="FFAA83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9D11AC9-177C-4DD5-894A-1B9A7818A924}"/>
                  </a:ext>
                </a:extLst>
              </p:cNvPr>
              <p:cNvSpPr/>
              <p:nvPr/>
            </p:nvSpPr>
            <p:spPr>
              <a:xfrm flipH="1">
                <a:off x="6914032" y="2092890"/>
                <a:ext cx="146437" cy="140046"/>
              </a:xfrm>
              <a:custGeom>
                <a:avLst/>
                <a:gdLst>
                  <a:gd name="connsiteX0" fmla="*/ 138859 w 146437"/>
                  <a:gd name="connsiteY0" fmla="*/ 75315 h 140046"/>
                  <a:gd name="connsiteX1" fmla="*/ 76940 w 146437"/>
                  <a:gd name="connsiteY1" fmla="*/ 139093 h 140046"/>
                  <a:gd name="connsiteX2" fmla="*/ 67931 w 146437"/>
                  <a:gd name="connsiteY2" fmla="*/ 135661 h 140046"/>
                  <a:gd name="connsiteX3" fmla="*/ 61211 w 146437"/>
                  <a:gd name="connsiteY3" fmla="*/ 128797 h 140046"/>
                  <a:gd name="connsiteX4" fmla="*/ 56635 w 146437"/>
                  <a:gd name="connsiteY4" fmla="*/ 121218 h 140046"/>
                  <a:gd name="connsiteX5" fmla="*/ 3153 w 146437"/>
                  <a:gd name="connsiteY5" fmla="*/ 32416 h 140046"/>
                  <a:gd name="connsiteX6" fmla="*/ 579 w 146437"/>
                  <a:gd name="connsiteY6" fmla="*/ 16400 h 140046"/>
                  <a:gd name="connsiteX7" fmla="*/ 10446 w 146437"/>
                  <a:gd name="connsiteY7" fmla="*/ 3244 h 140046"/>
                  <a:gd name="connsiteX8" fmla="*/ 26748 w 146437"/>
                  <a:gd name="connsiteY8" fmla="*/ 670 h 140046"/>
                  <a:gd name="connsiteX9" fmla="*/ 40047 w 146437"/>
                  <a:gd name="connsiteY9" fmla="*/ 10394 h 140046"/>
                  <a:gd name="connsiteX10" fmla="*/ 54776 w 146437"/>
                  <a:gd name="connsiteY10" fmla="*/ 34990 h 140046"/>
                  <a:gd name="connsiteX11" fmla="*/ 87093 w 146437"/>
                  <a:gd name="connsiteY11" fmla="*/ 88757 h 140046"/>
                  <a:gd name="connsiteX12" fmla="*/ 101393 w 146437"/>
                  <a:gd name="connsiteY12" fmla="*/ 53723 h 140046"/>
                  <a:gd name="connsiteX13" fmla="*/ 102680 w 146437"/>
                  <a:gd name="connsiteY13" fmla="*/ 50291 h 140046"/>
                  <a:gd name="connsiteX14" fmla="*/ 104539 w 146437"/>
                  <a:gd name="connsiteY14" fmla="*/ 45143 h 140046"/>
                  <a:gd name="connsiteX15" fmla="*/ 107399 w 146437"/>
                  <a:gd name="connsiteY15" fmla="*/ 39709 h 140046"/>
                  <a:gd name="connsiteX16" fmla="*/ 117695 w 146437"/>
                  <a:gd name="connsiteY16" fmla="*/ 41425 h 140046"/>
                  <a:gd name="connsiteX17" fmla="*/ 117981 w 146437"/>
                  <a:gd name="connsiteY17" fmla="*/ 41425 h 140046"/>
                  <a:gd name="connsiteX18" fmla="*/ 141147 w 146437"/>
                  <a:gd name="connsiteY18" fmla="*/ 49290 h 140046"/>
                  <a:gd name="connsiteX19" fmla="*/ 141576 w 146437"/>
                  <a:gd name="connsiteY19" fmla="*/ 49576 h 140046"/>
                  <a:gd name="connsiteX20" fmla="*/ 146438 w 146437"/>
                  <a:gd name="connsiteY20" fmla="*/ 53008 h 140046"/>
                  <a:gd name="connsiteX21" fmla="*/ 146009 w 146437"/>
                  <a:gd name="connsiteY21" fmla="*/ 56583 h 140046"/>
                  <a:gd name="connsiteX22" fmla="*/ 145151 w 146437"/>
                  <a:gd name="connsiteY22" fmla="*/ 59443 h 140046"/>
                  <a:gd name="connsiteX23" fmla="*/ 140432 w 146437"/>
                  <a:gd name="connsiteY23" fmla="*/ 72026 h 140046"/>
                  <a:gd name="connsiteX24" fmla="*/ 138859 w 146437"/>
                  <a:gd name="connsiteY24" fmla="*/ 75315 h 14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437" h="140046">
                    <a:moveTo>
                      <a:pt x="138859" y="75315"/>
                    </a:moveTo>
                    <a:cubicBezTo>
                      <a:pt x="119268" y="123792"/>
                      <a:pt x="98533" y="144956"/>
                      <a:pt x="76940" y="139093"/>
                    </a:cubicBezTo>
                    <a:cubicBezTo>
                      <a:pt x="73651" y="138664"/>
                      <a:pt x="70648" y="137520"/>
                      <a:pt x="67931" y="135661"/>
                    </a:cubicBezTo>
                    <a:cubicBezTo>
                      <a:pt x="65215" y="133945"/>
                      <a:pt x="62927" y="131657"/>
                      <a:pt x="61211" y="128797"/>
                    </a:cubicBezTo>
                    <a:lnTo>
                      <a:pt x="56635" y="121218"/>
                    </a:lnTo>
                    <a:lnTo>
                      <a:pt x="3153" y="32416"/>
                    </a:lnTo>
                    <a:cubicBezTo>
                      <a:pt x="150" y="27411"/>
                      <a:pt x="-708" y="22120"/>
                      <a:pt x="579" y="16400"/>
                    </a:cubicBezTo>
                    <a:cubicBezTo>
                      <a:pt x="2152" y="10537"/>
                      <a:pt x="5441" y="6104"/>
                      <a:pt x="10446" y="3244"/>
                    </a:cubicBezTo>
                    <a:cubicBezTo>
                      <a:pt x="15594" y="98"/>
                      <a:pt x="21028" y="-760"/>
                      <a:pt x="26748" y="670"/>
                    </a:cubicBezTo>
                    <a:cubicBezTo>
                      <a:pt x="32611" y="2243"/>
                      <a:pt x="37044" y="5389"/>
                      <a:pt x="40047" y="10394"/>
                    </a:cubicBezTo>
                    <a:lnTo>
                      <a:pt x="54776" y="34990"/>
                    </a:lnTo>
                    <a:lnTo>
                      <a:pt x="87093" y="88757"/>
                    </a:lnTo>
                    <a:cubicBezTo>
                      <a:pt x="90668" y="81750"/>
                      <a:pt x="95387" y="70024"/>
                      <a:pt x="101393" y="53723"/>
                    </a:cubicBezTo>
                    <a:cubicBezTo>
                      <a:pt x="101822" y="52579"/>
                      <a:pt x="102251" y="51435"/>
                      <a:pt x="102680" y="50291"/>
                    </a:cubicBezTo>
                    <a:cubicBezTo>
                      <a:pt x="103252" y="48575"/>
                      <a:pt x="103967" y="46859"/>
                      <a:pt x="104539" y="45143"/>
                    </a:cubicBezTo>
                    <a:cubicBezTo>
                      <a:pt x="105397" y="43141"/>
                      <a:pt x="106255" y="41282"/>
                      <a:pt x="107399" y="39709"/>
                    </a:cubicBezTo>
                    <a:cubicBezTo>
                      <a:pt x="111117" y="40138"/>
                      <a:pt x="114406" y="40710"/>
                      <a:pt x="117695" y="41425"/>
                    </a:cubicBezTo>
                    <a:cubicBezTo>
                      <a:pt x="117695" y="41425"/>
                      <a:pt x="117838" y="41425"/>
                      <a:pt x="117981" y="41425"/>
                    </a:cubicBezTo>
                    <a:cubicBezTo>
                      <a:pt x="128134" y="43427"/>
                      <a:pt x="135856" y="46144"/>
                      <a:pt x="141147" y="49290"/>
                    </a:cubicBezTo>
                    <a:cubicBezTo>
                      <a:pt x="141290" y="49433"/>
                      <a:pt x="141433" y="49433"/>
                      <a:pt x="141576" y="49576"/>
                    </a:cubicBezTo>
                    <a:cubicBezTo>
                      <a:pt x="143435" y="50863"/>
                      <a:pt x="145008" y="52007"/>
                      <a:pt x="146438" y="53008"/>
                    </a:cubicBezTo>
                    <a:cubicBezTo>
                      <a:pt x="146438" y="54152"/>
                      <a:pt x="146295" y="55439"/>
                      <a:pt x="146009" y="56583"/>
                    </a:cubicBezTo>
                    <a:cubicBezTo>
                      <a:pt x="145866" y="57584"/>
                      <a:pt x="145580" y="58585"/>
                      <a:pt x="145151" y="59443"/>
                    </a:cubicBezTo>
                    <a:cubicBezTo>
                      <a:pt x="143578" y="63733"/>
                      <a:pt x="142005" y="68022"/>
                      <a:pt x="140432" y="72026"/>
                    </a:cubicBezTo>
                    <a:cubicBezTo>
                      <a:pt x="139860" y="73027"/>
                      <a:pt x="139288" y="74171"/>
                      <a:pt x="138859" y="75315"/>
                    </a:cubicBezTo>
                    <a:close/>
                  </a:path>
                </a:pathLst>
              </a:custGeom>
              <a:solidFill>
                <a:srgbClr val="FFE186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FEE8F45-801A-432A-88F3-0BFEC111BB43}"/>
                </a:ext>
              </a:extLst>
            </p:cNvPr>
            <p:cNvSpPr/>
            <p:nvPr/>
          </p:nvSpPr>
          <p:spPr>
            <a:xfrm flipH="1">
              <a:off x="7030575" y="2029674"/>
              <a:ext cx="143731" cy="259221"/>
            </a:xfrm>
            <a:custGeom>
              <a:avLst/>
              <a:gdLst>
                <a:gd name="connsiteX0" fmla="*/ 56931 w 143731"/>
                <a:gd name="connsiteY0" fmla="*/ 6544 h 259221"/>
                <a:gd name="connsiteX1" fmla="*/ 56931 w 143731"/>
                <a:gd name="connsiteY1" fmla="*/ 6544 h 259221"/>
                <a:gd name="connsiteX2" fmla="*/ 56645 w 143731"/>
                <a:gd name="connsiteY2" fmla="*/ 7545 h 259221"/>
                <a:gd name="connsiteX3" fmla="*/ 48923 w 143731"/>
                <a:gd name="connsiteY3" fmla="*/ 9833 h 259221"/>
                <a:gd name="connsiteX4" fmla="*/ 46206 w 143731"/>
                <a:gd name="connsiteY4" fmla="*/ 11549 h 259221"/>
                <a:gd name="connsiteX5" fmla="*/ 45348 w 143731"/>
                <a:gd name="connsiteY5" fmla="*/ 13408 h 259221"/>
                <a:gd name="connsiteX6" fmla="*/ 46921 w 143731"/>
                <a:gd name="connsiteY6" fmla="*/ 19271 h 259221"/>
                <a:gd name="connsiteX7" fmla="*/ 50925 w 143731"/>
                <a:gd name="connsiteY7" fmla="*/ 23989 h 259221"/>
                <a:gd name="connsiteX8" fmla="*/ 60077 w 143731"/>
                <a:gd name="connsiteY8" fmla="*/ 30138 h 259221"/>
                <a:gd name="connsiteX9" fmla="*/ 70659 w 143731"/>
                <a:gd name="connsiteY9" fmla="*/ 34714 h 259221"/>
                <a:gd name="connsiteX10" fmla="*/ 77094 w 143731"/>
                <a:gd name="connsiteY10" fmla="*/ 36430 h 259221"/>
                <a:gd name="connsiteX11" fmla="*/ 88391 w 143731"/>
                <a:gd name="connsiteY11" fmla="*/ 37574 h 259221"/>
                <a:gd name="connsiteX12" fmla="*/ 94254 w 143731"/>
                <a:gd name="connsiteY12" fmla="*/ 37431 h 259221"/>
                <a:gd name="connsiteX13" fmla="*/ 105407 w 143731"/>
                <a:gd name="connsiteY13" fmla="*/ 37431 h 259221"/>
                <a:gd name="connsiteX14" fmla="*/ 111699 w 143731"/>
                <a:gd name="connsiteY14" fmla="*/ 37574 h 259221"/>
                <a:gd name="connsiteX15" fmla="*/ 122138 w 143731"/>
                <a:gd name="connsiteY15" fmla="*/ 39290 h 259221"/>
                <a:gd name="connsiteX16" fmla="*/ 122138 w 143731"/>
                <a:gd name="connsiteY16" fmla="*/ 39147 h 259221"/>
                <a:gd name="connsiteX17" fmla="*/ 125856 w 143731"/>
                <a:gd name="connsiteY17" fmla="*/ 40434 h 259221"/>
                <a:gd name="connsiteX18" fmla="*/ 140013 w 143731"/>
                <a:gd name="connsiteY18" fmla="*/ 51874 h 259221"/>
                <a:gd name="connsiteX19" fmla="*/ 140013 w 143731"/>
                <a:gd name="connsiteY19" fmla="*/ 51874 h 259221"/>
                <a:gd name="connsiteX20" fmla="*/ 143731 w 143731"/>
                <a:gd name="connsiteY20" fmla="*/ 54734 h 259221"/>
                <a:gd name="connsiteX21" fmla="*/ 136867 w 143731"/>
                <a:gd name="connsiteY21" fmla="*/ 55735 h 259221"/>
                <a:gd name="connsiteX22" fmla="*/ 123568 w 143731"/>
                <a:gd name="connsiteY22" fmla="*/ 59024 h 259221"/>
                <a:gd name="connsiteX23" fmla="*/ 109268 w 143731"/>
                <a:gd name="connsiteY23" fmla="*/ 68319 h 259221"/>
                <a:gd name="connsiteX24" fmla="*/ 108982 w 143731"/>
                <a:gd name="connsiteY24" fmla="*/ 68605 h 259221"/>
                <a:gd name="connsiteX25" fmla="*/ 105979 w 143731"/>
                <a:gd name="connsiteY25" fmla="*/ 71751 h 259221"/>
                <a:gd name="connsiteX26" fmla="*/ 94826 w 143731"/>
                <a:gd name="connsiteY26" fmla="*/ 97920 h 259221"/>
                <a:gd name="connsiteX27" fmla="*/ 93682 w 143731"/>
                <a:gd name="connsiteY27" fmla="*/ 111504 h 259221"/>
                <a:gd name="connsiteX28" fmla="*/ 95684 w 143731"/>
                <a:gd name="connsiteY28" fmla="*/ 137387 h 259221"/>
                <a:gd name="connsiteX29" fmla="*/ 105979 w 143731"/>
                <a:gd name="connsiteY29" fmla="*/ 172279 h 259221"/>
                <a:gd name="connsiteX30" fmla="*/ 110412 w 143731"/>
                <a:gd name="connsiteY30" fmla="*/ 183862 h 259221"/>
                <a:gd name="connsiteX31" fmla="*/ 112414 w 143731"/>
                <a:gd name="connsiteY31" fmla="*/ 195587 h 259221"/>
                <a:gd name="connsiteX32" fmla="*/ 112557 w 143731"/>
                <a:gd name="connsiteY32" fmla="*/ 199305 h 259221"/>
                <a:gd name="connsiteX33" fmla="*/ 110126 w 143731"/>
                <a:gd name="connsiteY33" fmla="*/ 219754 h 259221"/>
                <a:gd name="connsiteX34" fmla="*/ 107981 w 143731"/>
                <a:gd name="connsiteY34" fmla="*/ 225617 h 259221"/>
                <a:gd name="connsiteX35" fmla="*/ 104835 w 143731"/>
                <a:gd name="connsiteY35" fmla="*/ 232910 h 259221"/>
                <a:gd name="connsiteX36" fmla="*/ 99259 w 143731"/>
                <a:gd name="connsiteY36" fmla="*/ 246495 h 259221"/>
                <a:gd name="connsiteX37" fmla="*/ 97543 w 143731"/>
                <a:gd name="connsiteY37" fmla="*/ 259222 h 259221"/>
                <a:gd name="connsiteX38" fmla="*/ 89964 w 143731"/>
                <a:gd name="connsiteY38" fmla="*/ 257649 h 259221"/>
                <a:gd name="connsiteX39" fmla="*/ 64510 w 143731"/>
                <a:gd name="connsiteY39" fmla="*/ 248211 h 259221"/>
                <a:gd name="connsiteX40" fmla="*/ 38055 w 143731"/>
                <a:gd name="connsiteY40" fmla="*/ 226618 h 259221"/>
                <a:gd name="connsiteX41" fmla="*/ 37483 w 143731"/>
                <a:gd name="connsiteY41" fmla="*/ 225760 h 259221"/>
                <a:gd name="connsiteX42" fmla="*/ 37054 w 143731"/>
                <a:gd name="connsiteY42" fmla="*/ 225045 h 259221"/>
                <a:gd name="connsiteX43" fmla="*/ 31477 w 143731"/>
                <a:gd name="connsiteY43" fmla="*/ 204596 h 259221"/>
                <a:gd name="connsiteX44" fmla="*/ 32621 w 143731"/>
                <a:gd name="connsiteY44" fmla="*/ 195730 h 259221"/>
                <a:gd name="connsiteX45" fmla="*/ 32621 w 143731"/>
                <a:gd name="connsiteY45" fmla="*/ 194300 h 259221"/>
                <a:gd name="connsiteX46" fmla="*/ 32335 w 143731"/>
                <a:gd name="connsiteY46" fmla="*/ 189581 h 259221"/>
                <a:gd name="connsiteX47" fmla="*/ 32764 w 143731"/>
                <a:gd name="connsiteY47" fmla="*/ 178142 h 259221"/>
                <a:gd name="connsiteX48" fmla="*/ 27473 w 143731"/>
                <a:gd name="connsiteY48" fmla="*/ 139961 h 259221"/>
                <a:gd name="connsiteX49" fmla="*/ 26901 w 143731"/>
                <a:gd name="connsiteY49" fmla="*/ 138102 h 259221"/>
                <a:gd name="connsiteX50" fmla="*/ 15604 w 143731"/>
                <a:gd name="connsiteY50" fmla="*/ 111504 h 259221"/>
                <a:gd name="connsiteX51" fmla="*/ 4021 w 143731"/>
                <a:gd name="connsiteY51" fmla="*/ 84907 h 259221"/>
                <a:gd name="connsiteX52" fmla="*/ 18 w 143731"/>
                <a:gd name="connsiteY52" fmla="*/ 55878 h 259221"/>
                <a:gd name="connsiteX53" fmla="*/ 40057 w 143731"/>
                <a:gd name="connsiteY53" fmla="*/ 109 h 259221"/>
                <a:gd name="connsiteX54" fmla="*/ 49495 w 143731"/>
                <a:gd name="connsiteY54" fmla="*/ 4399 h 259221"/>
                <a:gd name="connsiteX55" fmla="*/ 52355 w 143731"/>
                <a:gd name="connsiteY55" fmla="*/ 5972 h 259221"/>
                <a:gd name="connsiteX56" fmla="*/ 56931 w 143731"/>
                <a:gd name="connsiteY56" fmla="*/ 6544 h 25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3731" h="259221">
                  <a:moveTo>
                    <a:pt x="56931" y="6544"/>
                  </a:moveTo>
                  <a:cubicBezTo>
                    <a:pt x="56931" y="6544"/>
                    <a:pt x="56931" y="6687"/>
                    <a:pt x="56931" y="6544"/>
                  </a:cubicBezTo>
                  <a:cubicBezTo>
                    <a:pt x="56931" y="6830"/>
                    <a:pt x="56788" y="7116"/>
                    <a:pt x="56645" y="7545"/>
                  </a:cubicBezTo>
                  <a:cubicBezTo>
                    <a:pt x="53213" y="8117"/>
                    <a:pt x="50639" y="8832"/>
                    <a:pt x="48923" y="9833"/>
                  </a:cubicBezTo>
                  <a:cubicBezTo>
                    <a:pt x="48065" y="10262"/>
                    <a:pt x="47207" y="10834"/>
                    <a:pt x="46206" y="11549"/>
                  </a:cubicBezTo>
                  <a:cubicBezTo>
                    <a:pt x="45777" y="12121"/>
                    <a:pt x="45491" y="12693"/>
                    <a:pt x="45348" y="13408"/>
                  </a:cubicBezTo>
                  <a:cubicBezTo>
                    <a:pt x="45205" y="15410"/>
                    <a:pt x="45777" y="17269"/>
                    <a:pt x="46921" y="19271"/>
                  </a:cubicBezTo>
                  <a:cubicBezTo>
                    <a:pt x="48065" y="21130"/>
                    <a:pt x="49352" y="22702"/>
                    <a:pt x="50925" y="23989"/>
                  </a:cubicBezTo>
                  <a:cubicBezTo>
                    <a:pt x="53499" y="26420"/>
                    <a:pt x="56645" y="28422"/>
                    <a:pt x="60077" y="30138"/>
                  </a:cubicBezTo>
                  <a:cubicBezTo>
                    <a:pt x="63509" y="32140"/>
                    <a:pt x="66941" y="33713"/>
                    <a:pt x="70659" y="34714"/>
                  </a:cubicBezTo>
                  <a:cubicBezTo>
                    <a:pt x="72661" y="35429"/>
                    <a:pt x="74806" y="36001"/>
                    <a:pt x="77094" y="36430"/>
                  </a:cubicBezTo>
                  <a:cubicBezTo>
                    <a:pt x="80812" y="37145"/>
                    <a:pt x="84530" y="37431"/>
                    <a:pt x="88391" y="37574"/>
                  </a:cubicBezTo>
                  <a:cubicBezTo>
                    <a:pt x="90250" y="37574"/>
                    <a:pt x="92252" y="37574"/>
                    <a:pt x="94254" y="37431"/>
                  </a:cubicBezTo>
                  <a:cubicBezTo>
                    <a:pt x="97829" y="37431"/>
                    <a:pt x="101547" y="37431"/>
                    <a:pt x="105407" y="37431"/>
                  </a:cubicBezTo>
                  <a:cubicBezTo>
                    <a:pt x="107409" y="37431"/>
                    <a:pt x="109554" y="37431"/>
                    <a:pt x="111699" y="37574"/>
                  </a:cubicBezTo>
                  <a:cubicBezTo>
                    <a:pt x="115131" y="37860"/>
                    <a:pt x="118563" y="38432"/>
                    <a:pt x="122138" y="39290"/>
                  </a:cubicBezTo>
                  <a:lnTo>
                    <a:pt x="122138" y="39147"/>
                  </a:lnTo>
                  <a:cubicBezTo>
                    <a:pt x="123425" y="39576"/>
                    <a:pt x="124569" y="40005"/>
                    <a:pt x="125856" y="40434"/>
                  </a:cubicBezTo>
                  <a:cubicBezTo>
                    <a:pt x="131719" y="42865"/>
                    <a:pt x="136438" y="46726"/>
                    <a:pt x="140013" y="51874"/>
                  </a:cubicBezTo>
                  <a:lnTo>
                    <a:pt x="140013" y="51874"/>
                  </a:lnTo>
                  <a:cubicBezTo>
                    <a:pt x="141443" y="52875"/>
                    <a:pt x="142587" y="53733"/>
                    <a:pt x="143731" y="54734"/>
                  </a:cubicBezTo>
                  <a:cubicBezTo>
                    <a:pt x="141443" y="55020"/>
                    <a:pt x="139155" y="55306"/>
                    <a:pt x="136867" y="55735"/>
                  </a:cubicBezTo>
                  <a:cubicBezTo>
                    <a:pt x="132148" y="56593"/>
                    <a:pt x="127715" y="57594"/>
                    <a:pt x="123568" y="59024"/>
                  </a:cubicBezTo>
                  <a:cubicBezTo>
                    <a:pt x="118277" y="60740"/>
                    <a:pt x="113558" y="63886"/>
                    <a:pt x="109268" y="68319"/>
                  </a:cubicBezTo>
                  <a:cubicBezTo>
                    <a:pt x="109125" y="68462"/>
                    <a:pt x="109125" y="68462"/>
                    <a:pt x="108982" y="68605"/>
                  </a:cubicBezTo>
                  <a:cubicBezTo>
                    <a:pt x="107981" y="69606"/>
                    <a:pt x="106980" y="70750"/>
                    <a:pt x="105979" y="71751"/>
                  </a:cubicBezTo>
                  <a:cubicBezTo>
                    <a:pt x="99974" y="78901"/>
                    <a:pt x="96256" y="87624"/>
                    <a:pt x="94826" y="97920"/>
                  </a:cubicBezTo>
                  <a:cubicBezTo>
                    <a:pt x="94254" y="102496"/>
                    <a:pt x="93825" y="106928"/>
                    <a:pt x="93682" y="111504"/>
                  </a:cubicBezTo>
                  <a:cubicBezTo>
                    <a:pt x="93396" y="120227"/>
                    <a:pt x="94111" y="128807"/>
                    <a:pt x="95684" y="137387"/>
                  </a:cubicBezTo>
                  <a:cubicBezTo>
                    <a:pt x="98115" y="150257"/>
                    <a:pt x="101547" y="161840"/>
                    <a:pt x="105979" y="172279"/>
                  </a:cubicBezTo>
                  <a:cubicBezTo>
                    <a:pt x="108267" y="177856"/>
                    <a:pt x="109697" y="181717"/>
                    <a:pt x="110412" y="183862"/>
                  </a:cubicBezTo>
                  <a:cubicBezTo>
                    <a:pt x="111556" y="187580"/>
                    <a:pt x="112128" y="191440"/>
                    <a:pt x="112414" y="195587"/>
                  </a:cubicBezTo>
                  <a:cubicBezTo>
                    <a:pt x="112557" y="196874"/>
                    <a:pt x="112557" y="198018"/>
                    <a:pt x="112557" y="199305"/>
                  </a:cubicBezTo>
                  <a:cubicBezTo>
                    <a:pt x="112557" y="207313"/>
                    <a:pt x="111699" y="214034"/>
                    <a:pt x="110126" y="219754"/>
                  </a:cubicBezTo>
                  <a:cubicBezTo>
                    <a:pt x="109554" y="221470"/>
                    <a:pt x="108982" y="223472"/>
                    <a:pt x="107981" y="225617"/>
                  </a:cubicBezTo>
                  <a:cubicBezTo>
                    <a:pt x="107123" y="227762"/>
                    <a:pt x="105979" y="230193"/>
                    <a:pt x="104835" y="232910"/>
                  </a:cubicBezTo>
                  <a:cubicBezTo>
                    <a:pt x="102119" y="238201"/>
                    <a:pt x="100403" y="242777"/>
                    <a:pt x="99259" y="246495"/>
                  </a:cubicBezTo>
                  <a:cubicBezTo>
                    <a:pt x="98401" y="250213"/>
                    <a:pt x="97829" y="254503"/>
                    <a:pt x="97543" y="259222"/>
                  </a:cubicBezTo>
                  <a:cubicBezTo>
                    <a:pt x="95112" y="258936"/>
                    <a:pt x="92538" y="258364"/>
                    <a:pt x="89964" y="257649"/>
                  </a:cubicBezTo>
                  <a:cubicBezTo>
                    <a:pt x="80812" y="255361"/>
                    <a:pt x="72375" y="252215"/>
                    <a:pt x="64510" y="248211"/>
                  </a:cubicBezTo>
                  <a:cubicBezTo>
                    <a:pt x="52355" y="241919"/>
                    <a:pt x="43489" y="234769"/>
                    <a:pt x="38055" y="226618"/>
                  </a:cubicBezTo>
                  <a:cubicBezTo>
                    <a:pt x="37912" y="226332"/>
                    <a:pt x="37626" y="226046"/>
                    <a:pt x="37483" y="225760"/>
                  </a:cubicBezTo>
                  <a:cubicBezTo>
                    <a:pt x="37340" y="225474"/>
                    <a:pt x="37197" y="225331"/>
                    <a:pt x="37054" y="225045"/>
                  </a:cubicBezTo>
                  <a:cubicBezTo>
                    <a:pt x="33336" y="218753"/>
                    <a:pt x="31477" y="211889"/>
                    <a:pt x="31477" y="204596"/>
                  </a:cubicBezTo>
                  <a:cubicBezTo>
                    <a:pt x="32049" y="201593"/>
                    <a:pt x="32478" y="198590"/>
                    <a:pt x="32621" y="195730"/>
                  </a:cubicBezTo>
                  <a:cubicBezTo>
                    <a:pt x="32621" y="195158"/>
                    <a:pt x="32621" y="194729"/>
                    <a:pt x="32621" y="194300"/>
                  </a:cubicBezTo>
                  <a:cubicBezTo>
                    <a:pt x="32764" y="192441"/>
                    <a:pt x="32621" y="190868"/>
                    <a:pt x="32335" y="189581"/>
                  </a:cubicBezTo>
                  <a:cubicBezTo>
                    <a:pt x="32764" y="185006"/>
                    <a:pt x="32907" y="181288"/>
                    <a:pt x="32764" y="178142"/>
                  </a:cubicBezTo>
                  <a:cubicBezTo>
                    <a:pt x="32192" y="165415"/>
                    <a:pt x="30476" y="152688"/>
                    <a:pt x="27473" y="139961"/>
                  </a:cubicBezTo>
                  <a:cubicBezTo>
                    <a:pt x="27187" y="139389"/>
                    <a:pt x="27044" y="138817"/>
                    <a:pt x="26901" y="138102"/>
                  </a:cubicBezTo>
                  <a:cubicBezTo>
                    <a:pt x="24756" y="131524"/>
                    <a:pt x="21038" y="122658"/>
                    <a:pt x="15604" y="111504"/>
                  </a:cubicBezTo>
                  <a:cubicBezTo>
                    <a:pt x="9884" y="99207"/>
                    <a:pt x="6023" y="90341"/>
                    <a:pt x="4021" y="84907"/>
                  </a:cubicBezTo>
                  <a:cubicBezTo>
                    <a:pt x="1447" y="74754"/>
                    <a:pt x="18" y="65030"/>
                    <a:pt x="18" y="55878"/>
                  </a:cubicBezTo>
                  <a:cubicBezTo>
                    <a:pt x="-554" y="16983"/>
                    <a:pt x="12887" y="-1607"/>
                    <a:pt x="40057" y="109"/>
                  </a:cubicBezTo>
                  <a:cubicBezTo>
                    <a:pt x="42631" y="824"/>
                    <a:pt x="45777" y="2254"/>
                    <a:pt x="49495" y="4399"/>
                  </a:cubicBezTo>
                  <a:lnTo>
                    <a:pt x="52355" y="5972"/>
                  </a:lnTo>
                  <a:cubicBezTo>
                    <a:pt x="53785" y="6115"/>
                    <a:pt x="55358" y="6258"/>
                    <a:pt x="56931" y="6544"/>
                  </a:cubicBezTo>
                  <a:close/>
                </a:path>
              </a:pathLst>
            </a:custGeom>
            <a:solidFill>
              <a:srgbClr val="FFE186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A1BC213-A0B0-479E-B82A-8BF192A8611F}"/>
                </a:ext>
              </a:extLst>
            </p:cNvPr>
            <p:cNvSpPr/>
            <p:nvPr/>
          </p:nvSpPr>
          <p:spPr>
            <a:xfrm flipH="1">
              <a:off x="7047878" y="1962574"/>
              <a:ext cx="19911" cy="70408"/>
            </a:xfrm>
            <a:custGeom>
              <a:avLst/>
              <a:gdLst>
                <a:gd name="connsiteX0" fmla="*/ 19911 w 19911"/>
                <a:gd name="connsiteY0" fmla="*/ 16445 h 70408"/>
                <a:gd name="connsiteX1" fmla="*/ 12332 w 19911"/>
                <a:gd name="connsiteY1" fmla="*/ 29601 h 70408"/>
                <a:gd name="connsiteX2" fmla="*/ 5611 w 19911"/>
                <a:gd name="connsiteY2" fmla="*/ 18876 h 70408"/>
                <a:gd name="connsiteX3" fmla="*/ 10616 w 19911"/>
                <a:gd name="connsiteY3" fmla="*/ 13442 h 70408"/>
                <a:gd name="connsiteX4" fmla="*/ 15049 w 19911"/>
                <a:gd name="connsiteY4" fmla="*/ 7007 h 70408"/>
                <a:gd name="connsiteX5" fmla="*/ 16336 w 19911"/>
                <a:gd name="connsiteY5" fmla="*/ 0 h 70408"/>
                <a:gd name="connsiteX6" fmla="*/ 19911 w 19911"/>
                <a:gd name="connsiteY6" fmla="*/ 15301 h 70408"/>
                <a:gd name="connsiteX7" fmla="*/ 19911 w 19911"/>
                <a:gd name="connsiteY7" fmla="*/ 16445 h 70408"/>
                <a:gd name="connsiteX8" fmla="*/ 607 w 19911"/>
                <a:gd name="connsiteY8" fmla="*/ 49048 h 70408"/>
                <a:gd name="connsiteX9" fmla="*/ 4181 w 19911"/>
                <a:gd name="connsiteY9" fmla="*/ 47332 h 70408"/>
                <a:gd name="connsiteX10" fmla="*/ 4038 w 19911"/>
                <a:gd name="connsiteY10" fmla="*/ 49048 h 70408"/>
                <a:gd name="connsiteX11" fmla="*/ 3752 w 19911"/>
                <a:gd name="connsiteY11" fmla="*/ 49763 h 70408"/>
                <a:gd name="connsiteX12" fmla="*/ 2894 w 19911"/>
                <a:gd name="connsiteY12" fmla="*/ 52623 h 70408"/>
                <a:gd name="connsiteX13" fmla="*/ 3609 w 19911"/>
                <a:gd name="connsiteY13" fmla="*/ 55054 h 70408"/>
                <a:gd name="connsiteX14" fmla="*/ 4181 w 19911"/>
                <a:gd name="connsiteY14" fmla="*/ 55912 h 70408"/>
                <a:gd name="connsiteX15" fmla="*/ 5039 w 19911"/>
                <a:gd name="connsiteY15" fmla="*/ 57342 h 70408"/>
                <a:gd name="connsiteX16" fmla="*/ 5468 w 19911"/>
                <a:gd name="connsiteY16" fmla="*/ 58057 h 70408"/>
                <a:gd name="connsiteX17" fmla="*/ 4038 w 19911"/>
                <a:gd name="connsiteY17" fmla="*/ 59058 h 70408"/>
                <a:gd name="connsiteX18" fmla="*/ 3752 w 19911"/>
                <a:gd name="connsiteY18" fmla="*/ 59201 h 70408"/>
                <a:gd name="connsiteX19" fmla="*/ 607 w 19911"/>
                <a:gd name="connsiteY19" fmla="*/ 56198 h 70408"/>
                <a:gd name="connsiteX20" fmla="*/ 464 w 19911"/>
                <a:gd name="connsiteY20" fmla="*/ 54482 h 70408"/>
                <a:gd name="connsiteX21" fmla="*/ 464 w 19911"/>
                <a:gd name="connsiteY21" fmla="*/ 52623 h 70408"/>
                <a:gd name="connsiteX22" fmla="*/ 750 w 19911"/>
                <a:gd name="connsiteY22" fmla="*/ 49048 h 70408"/>
                <a:gd name="connsiteX23" fmla="*/ 607 w 19911"/>
                <a:gd name="connsiteY23" fmla="*/ 49048 h 70408"/>
                <a:gd name="connsiteX24" fmla="*/ 1322 w 19911"/>
                <a:gd name="connsiteY24" fmla="*/ 63491 h 70408"/>
                <a:gd name="connsiteX25" fmla="*/ 2609 w 19911"/>
                <a:gd name="connsiteY25" fmla="*/ 64206 h 70408"/>
                <a:gd name="connsiteX26" fmla="*/ 8900 w 19911"/>
                <a:gd name="connsiteY26" fmla="*/ 64635 h 70408"/>
                <a:gd name="connsiteX27" fmla="*/ 12332 w 19911"/>
                <a:gd name="connsiteY27" fmla="*/ 63491 h 70408"/>
                <a:gd name="connsiteX28" fmla="*/ 12189 w 19911"/>
                <a:gd name="connsiteY28" fmla="*/ 63777 h 70408"/>
                <a:gd name="connsiteX29" fmla="*/ 12189 w 19911"/>
                <a:gd name="connsiteY29" fmla="*/ 63920 h 70408"/>
                <a:gd name="connsiteX30" fmla="*/ 9186 w 19911"/>
                <a:gd name="connsiteY30" fmla="*/ 67638 h 70408"/>
                <a:gd name="connsiteX31" fmla="*/ 1465 w 19911"/>
                <a:gd name="connsiteY31" fmla="*/ 70355 h 70408"/>
                <a:gd name="connsiteX32" fmla="*/ 35 w 19911"/>
                <a:gd name="connsiteY32" fmla="*/ 70069 h 70408"/>
                <a:gd name="connsiteX33" fmla="*/ 1179 w 19911"/>
                <a:gd name="connsiteY33" fmla="*/ 63491 h 70408"/>
                <a:gd name="connsiteX34" fmla="*/ 1322 w 19911"/>
                <a:gd name="connsiteY34" fmla="*/ 63491 h 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911" h="70408">
                  <a:moveTo>
                    <a:pt x="19911" y="16445"/>
                  </a:moveTo>
                  <a:cubicBezTo>
                    <a:pt x="17623" y="22594"/>
                    <a:pt x="15049" y="27027"/>
                    <a:pt x="12332" y="29601"/>
                  </a:cubicBezTo>
                  <a:cubicBezTo>
                    <a:pt x="11903" y="25168"/>
                    <a:pt x="9615" y="21593"/>
                    <a:pt x="5611" y="18876"/>
                  </a:cubicBezTo>
                  <a:cubicBezTo>
                    <a:pt x="6469" y="18018"/>
                    <a:pt x="8042" y="16302"/>
                    <a:pt x="10616" y="13442"/>
                  </a:cubicBezTo>
                  <a:cubicBezTo>
                    <a:pt x="13047" y="10868"/>
                    <a:pt x="14477" y="8723"/>
                    <a:pt x="15049" y="7007"/>
                  </a:cubicBezTo>
                  <a:cubicBezTo>
                    <a:pt x="15478" y="5291"/>
                    <a:pt x="15907" y="3003"/>
                    <a:pt x="16336" y="0"/>
                  </a:cubicBezTo>
                  <a:cubicBezTo>
                    <a:pt x="17766" y="3575"/>
                    <a:pt x="18910" y="8723"/>
                    <a:pt x="19911" y="15301"/>
                  </a:cubicBezTo>
                  <a:cubicBezTo>
                    <a:pt x="19768" y="15444"/>
                    <a:pt x="19911" y="16016"/>
                    <a:pt x="19911" y="16445"/>
                  </a:cubicBezTo>
                  <a:close/>
                  <a:moveTo>
                    <a:pt x="607" y="49048"/>
                  </a:moveTo>
                  <a:cubicBezTo>
                    <a:pt x="1179" y="47761"/>
                    <a:pt x="2322" y="47189"/>
                    <a:pt x="4181" y="47332"/>
                  </a:cubicBezTo>
                  <a:cubicBezTo>
                    <a:pt x="4324" y="47761"/>
                    <a:pt x="4324" y="48333"/>
                    <a:pt x="4038" y="49048"/>
                  </a:cubicBezTo>
                  <a:cubicBezTo>
                    <a:pt x="3895" y="49334"/>
                    <a:pt x="3895" y="49477"/>
                    <a:pt x="3752" y="49763"/>
                  </a:cubicBezTo>
                  <a:cubicBezTo>
                    <a:pt x="3180" y="50907"/>
                    <a:pt x="2894" y="51908"/>
                    <a:pt x="2894" y="52623"/>
                  </a:cubicBezTo>
                  <a:cubicBezTo>
                    <a:pt x="2894" y="53338"/>
                    <a:pt x="3180" y="54196"/>
                    <a:pt x="3609" y="55054"/>
                  </a:cubicBezTo>
                  <a:cubicBezTo>
                    <a:pt x="3752" y="55340"/>
                    <a:pt x="4038" y="55626"/>
                    <a:pt x="4181" y="55912"/>
                  </a:cubicBezTo>
                  <a:cubicBezTo>
                    <a:pt x="4610" y="56484"/>
                    <a:pt x="4896" y="57056"/>
                    <a:pt x="5039" y="57342"/>
                  </a:cubicBezTo>
                  <a:cubicBezTo>
                    <a:pt x="5182" y="57628"/>
                    <a:pt x="5325" y="57914"/>
                    <a:pt x="5468" y="58057"/>
                  </a:cubicBezTo>
                  <a:cubicBezTo>
                    <a:pt x="5182" y="58486"/>
                    <a:pt x="4753" y="58772"/>
                    <a:pt x="4038" y="59058"/>
                  </a:cubicBezTo>
                  <a:cubicBezTo>
                    <a:pt x="3895" y="59058"/>
                    <a:pt x="3895" y="59201"/>
                    <a:pt x="3752" y="59201"/>
                  </a:cubicBezTo>
                  <a:cubicBezTo>
                    <a:pt x="2037" y="58486"/>
                    <a:pt x="1036" y="57485"/>
                    <a:pt x="607" y="56198"/>
                  </a:cubicBezTo>
                  <a:cubicBezTo>
                    <a:pt x="464" y="55912"/>
                    <a:pt x="464" y="55340"/>
                    <a:pt x="464" y="54482"/>
                  </a:cubicBezTo>
                  <a:cubicBezTo>
                    <a:pt x="464" y="53910"/>
                    <a:pt x="464" y="53338"/>
                    <a:pt x="464" y="52623"/>
                  </a:cubicBezTo>
                  <a:cubicBezTo>
                    <a:pt x="464" y="50764"/>
                    <a:pt x="607" y="49620"/>
                    <a:pt x="750" y="49048"/>
                  </a:cubicBezTo>
                  <a:cubicBezTo>
                    <a:pt x="464" y="49191"/>
                    <a:pt x="464" y="49191"/>
                    <a:pt x="607" y="49048"/>
                  </a:cubicBezTo>
                  <a:close/>
                  <a:moveTo>
                    <a:pt x="1322" y="63491"/>
                  </a:moveTo>
                  <a:cubicBezTo>
                    <a:pt x="1751" y="63777"/>
                    <a:pt x="2180" y="63920"/>
                    <a:pt x="2609" y="64206"/>
                  </a:cubicBezTo>
                  <a:cubicBezTo>
                    <a:pt x="4467" y="65064"/>
                    <a:pt x="6612" y="65207"/>
                    <a:pt x="8900" y="64635"/>
                  </a:cubicBezTo>
                  <a:cubicBezTo>
                    <a:pt x="10044" y="64349"/>
                    <a:pt x="11045" y="64063"/>
                    <a:pt x="12332" y="63491"/>
                  </a:cubicBezTo>
                  <a:cubicBezTo>
                    <a:pt x="12332" y="63491"/>
                    <a:pt x="12189" y="63634"/>
                    <a:pt x="12189" y="63777"/>
                  </a:cubicBezTo>
                  <a:lnTo>
                    <a:pt x="12189" y="63920"/>
                  </a:lnTo>
                  <a:cubicBezTo>
                    <a:pt x="11331" y="65350"/>
                    <a:pt x="10330" y="66494"/>
                    <a:pt x="9186" y="67638"/>
                  </a:cubicBezTo>
                  <a:cubicBezTo>
                    <a:pt x="6898" y="69783"/>
                    <a:pt x="4324" y="70641"/>
                    <a:pt x="1465" y="70355"/>
                  </a:cubicBezTo>
                  <a:cubicBezTo>
                    <a:pt x="1036" y="70355"/>
                    <a:pt x="607" y="70212"/>
                    <a:pt x="35" y="70069"/>
                  </a:cubicBezTo>
                  <a:cubicBezTo>
                    <a:pt x="-108" y="68353"/>
                    <a:pt x="178" y="66065"/>
                    <a:pt x="1179" y="63491"/>
                  </a:cubicBezTo>
                  <a:lnTo>
                    <a:pt x="1322" y="63491"/>
                  </a:lnTo>
                  <a:close/>
                </a:path>
              </a:pathLst>
            </a:custGeom>
            <a:solidFill>
              <a:srgbClr val="ED9870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3E0E68D-EABC-4325-9E90-0F15099CE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0232" y="1130222"/>
            <a:ext cx="1682858" cy="15651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060077-EF86-48A5-B1A8-274663036E65}"/>
              </a:ext>
            </a:extLst>
          </p:cNvPr>
          <p:cNvGrpSpPr/>
          <p:nvPr userDrawn="1"/>
        </p:nvGrpSpPr>
        <p:grpSpPr>
          <a:xfrm>
            <a:off x="7149088" y="2743210"/>
            <a:ext cx="447248" cy="1038556"/>
            <a:chOff x="6845838" y="788503"/>
            <a:chExt cx="193543" cy="44942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92273F-7B70-489F-A4C7-A297585A22B8}"/>
                </a:ext>
              </a:extLst>
            </p:cNvPr>
            <p:cNvSpPr/>
            <p:nvPr/>
          </p:nvSpPr>
          <p:spPr>
            <a:xfrm flipH="1">
              <a:off x="6924196" y="1178416"/>
              <a:ext cx="14008" cy="24272"/>
            </a:xfrm>
            <a:custGeom>
              <a:avLst/>
              <a:gdLst>
                <a:gd name="connsiteX0" fmla="*/ 14009 w 14008"/>
                <a:gd name="connsiteY0" fmla="*/ 22643 h 24272"/>
                <a:gd name="connsiteX1" fmla="*/ 12731 w 14008"/>
                <a:gd name="connsiteY1" fmla="*/ 23876 h 24272"/>
                <a:gd name="connsiteX2" fmla="*/ 10925 w 14008"/>
                <a:gd name="connsiteY2" fmla="*/ 24141 h 24272"/>
                <a:gd name="connsiteX3" fmla="*/ 10176 w 14008"/>
                <a:gd name="connsiteY3" fmla="*/ 24141 h 24272"/>
                <a:gd name="connsiteX4" fmla="*/ 10132 w 14008"/>
                <a:gd name="connsiteY4" fmla="*/ 24141 h 24272"/>
                <a:gd name="connsiteX5" fmla="*/ 3921 w 14008"/>
                <a:gd name="connsiteY5" fmla="*/ 24273 h 24272"/>
                <a:gd name="connsiteX6" fmla="*/ 2511 w 14008"/>
                <a:gd name="connsiteY6" fmla="*/ 18326 h 24272"/>
                <a:gd name="connsiteX7" fmla="*/ 264 w 14008"/>
                <a:gd name="connsiteY7" fmla="*/ 12951 h 24272"/>
                <a:gd name="connsiteX8" fmla="*/ 0 w 14008"/>
                <a:gd name="connsiteY8" fmla="*/ 12511 h 24272"/>
                <a:gd name="connsiteX9" fmla="*/ 308 w 14008"/>
                <a:gd name="connsiteY9" fmla="*/ 12511 h 24272"/>
                <a:gd name="connsiteX10" fmla="*/ 6211 w 14008"/>
                <a:gd name="connsiteY10" fmla="*/ 881 h 24272"/>
                <a:gd name="connsiteX11" fmla="*/ 7665 w 14008"/>
                <a:gd name="connsiteY11" fmla="*/ 0 h 24272"/>
                <a:gd name="connsiteX12" fmla="*/ 7665 w 14008"/>
                <a:gd name="connsiteY12" fmla="*/ 9515 h 24272"/>
                <a:gd name="connsiteX13" fmla="*/ 8238 w 14008"/>
                <a:gd name="connsiteY13" fmla="*/ 12599 h 24272"/>
                <a:gd name="connsiteX14" fmla="*/ 14009 w 14008"/>
                <a:gd name="connsiteY14" fmla="*/ 22643 h 2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08" h="24272">
                  <a:moveTo>
                    <a:pt x="14009" y="22643"/>
                  </a:moveTo>
                  <a:cubicBezTo>
                    <a:pt x="13744" y="23216"/>
                    <a:pt x="13304" y="23612"/>
                    <a:pt x="12731" y="23876"/>
                  </a:cubicBezTo>
                  <a:cubicBezTo>
                    <a:pt x="12158" y="24097"/>
                    <a:pt x="11586" y="24185"/>
                    <a:pt x="10925" y="24141"/>
                  </a:cubicBezTo>
                  <a:cubicBezTo>
                    <a:pt x="10705" y="24141"/>
                    <a:pt x="10440" y="24141"/>
                    <a:pt x="10176" y="24141"/>
                  </a:cubicBezTo>
                  <a:cubicBezTo>
                    <a:pt x="10176" y="24097"/>
                    <a:pt x="10176" y="24097"/>
                    <a:pt x="10132" y="24141"/>
                  </a:cubicBezTo>
                  <a:lnTo>
                    <a:pt x="3921" y="24273"/>
                  </a:lnTo>
                  <a:cubicBezTo>
                    <a:pt x="3612" y="22379"/>
                    <a:pt x="3128" y="20396"/>
                    <a:pt x="2511" y="18326"/>
                  </a:cubicBezTo>
                  <a:cubicBezTo>
                    <a:pt x="1894" y="16211"/>
                    <a:pt x="1145" y="14405"/>
                    <a:pt x="264" y="12951"/>
                  </a:cubicBezTo>
                  <a:cubicBezTo>
                    <a:pt x="176" y="12819"/>
                    <a:pt x="88" y="12687"/>
                    <a:pt x="0" y="12511"/>
                  </a:cubicBezTo>
                  <a:cubicBezTo>
                    <a:pt x="88" y="12511"/>
                    <a:pt x="220" y="12511"/>
                    <a:pt x="308" y="12511"/>
                  </a:cubicBezTo>
                  <a:cubicBezTo>
                    <a:pt x="1189" y="7092"/>
                    <a:pt x="3172" y="3216"/>
                    <a:pt x="6211" y="881"/>
                  </a:cubicBezTo>
                  <a:cubicBezTo>
                    <a:pt x="6828" y="529"/>
                    <a:pt x="7313" y="220"/>
                    <a:pt x="7665" y="0"/>
                  </a:cubicBezTo>
                  <a:lnTo>
                    <a:pt x="7665" y="9515"/>
                  </a:lnTo>
                  <a:cubicBezTo>
                    <a:pt x="7841" y="10308"/>
                    <a:pt x="8062" y="11366"/>
                    <a:pt x="8238" y="12599"/>
                  </a:cubicBezTo>
                  <a:cubicBezTo>
                    <a:pt x="9912" y="16520"/>
                    <a:pt x="11806" y="19868"/>
                    <a:pt x="14009" y="22643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B82412D-1FE3-4478-98EA-94AAC4B09079}"/>
                </a:ext>
              </a:extLst>
            </p:cNvPr>
            <p:cNvSpPr/>
            <p:nvPr/>
          </p:nvSpPr>
          <p:spPr>
            <a:xfrm flipH="1">
              <a:off x="6948424" y="1181676"/>
              <a:ext cx="12643" cy="10440"/>
            </a:xfrm>
            <a:custGeom>
              <a:avLst/>
              <a:gdLst>
                <a:gd name="connsiteX0" fmla="*/ 0 w 12643"/>
                <a:gd name="connsiteY0" fmla="*/ 44 h 10440"/>
                <a:gd name="connsiteX1" fmla="*/ 2423 w 12643"/>
                <a:gd name="connsiteY1" fmla="*/ 44 h 10440"/>
                <a:gd name="connsiteX2" fmla="*/ 6652 w 12643"/>
                <a:gd name="connsiteY2" fmla="*/ 132 h 10440"/>
                <a:gd name="connsiteX3" fmla="*/ 10661 w 12643"/>
                <a:gd name="connsiteY3" fmla="*/ 132 h 10440"/>
                <a:gd name="connsiteX4" fmla="*/ 12643 w 12643"/>
                <a:gd name="connsiteY4" fmla="*/ 0 h 10440"/>
                <a:gd name="connsiteX5" fmla="*/ 4273 w 12643"/>
                <a:gd name="connsiteY5" fmla="*/ 8106 h 10440"/>
                <a:gd name="connsiteX6" fmla="*/ 1850 w 12643"/>
                <a:gd name="connsiteY6" fmla="*/ 10440 h 10440"/>
                <a:gd name="connsiteX7" fmla="*/ 0 w 12643"/>
                <a:gd name="connsiteY7" fmla="*/ 44 h 1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3" h="10440">
                  <a:moveTo>
                    <a:pt x="0" y="44"/>
                  </a:moveTo>
                  <a:lnTo>
                    <a:pt x="2423" y="44"/>
                  </a:lnTo>
                  <a:cubicBezTo>
                    <a:pt x="3656" y="88"/>
                    <a:pt x="5066" y="132"/>
                    <a:pt x="6652" y="132"/>
                  </a:cubicBezTo>
                  <a:cubicBezTo>
                    <a:pt x="8282" y="132"/>
                    <a:pt x="9603" y="132"/>
                    <a:pt x="10661" y="132"/>
                  </a:cubicBezTo>
                  <a:cubicBezTo>
                    <a:pt x="11410" y="88"/>
                    <a:pt x="12070" y="44"/>
                    <a:pt x="12643" y="0"/>
                  </a:cubicBezTo>
                  <a:cubicBezTo>
                    <a:pt x="10837" y="1718"/>
                    <a:pt x="8062" y="4405"/>
                    <a:pt x="4273" y="8106"/>
                  </a:cubicBezTo>
                  <a:cubicBezTo>
                    <a:pt x="3436" y="8943"/>
                    <a:pt x="2643" y="9692"/>
                    <a:pt x="1850" y="10440"/>
                  </a:cubicBezTo>
                  <a:cubicBezTo>
                    <a:pt x="969" y="5022"/>
                    <a:pt x="352" y="1586"/>
                    <a:pt x="0" y="44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8027D7F-DA26-46E2-BE34-2015EE4CECF3}"/>
                </a:ext>
              </a:extLst>
            </p:cNvPr>
            <p:cNvSpPr/>
            <p:nvPr/>
          </p:nvSpPr>
          <p:spPr>
            <a:xfrm flipH="1">
              <a:off x="6935430" y="855908"/>
              <a:ext cx="37532" cy="19659"/>
            </a:xfrm>
            <a:custGeom>
              <a:avLst/>
              <a:gdLst>
                <a:gd name="connsiteX0" fmla="*/ 5815 w 37532"/>
                <a:gd name="connsiteY0" fmla="*/ 0 h 19659"/>
                <a:gd name="connsiteX1" fmla="*/ 7445 w 37532"/>
                <a:gd name="connsiteY1" fmla="*/ 1762 h 19659"/>
                <a:gd name="connsiteX2" fmla="*/ 10484 w 37532"/>
                <a:gd name="connsiteY2" fmla="*/ 5022 h 19659"/>
                <a:gd name="connsiteX3" fmla="*/ 21365 w 37532"/>
                <a:gd name="connsiteY3" fmla="*/ 9383 h 19659"/>
                <a:gd name="connsiteX4" fmla="*/ 28634 w 37532"/>
                <a:gd name="connsiteY4" fmla="*/ 6916 h 19659"/>
                <a:gd name="connsiteX5" fmla="*/ 36343 w 37532"/>
                <a:gd name="connsiteY5" fmla="*/ 12379 h 19659"/>
                <a:gd name="connsiteX6" fmla="*/ 37533 w 37532"/>
                <a:gd name="connsiteY6" fmla="*/ 12907 h 19659"/>
                <a:gd name="connsiteX7" fmla="*/ 31233 w 37532"/>
                <a:gd name="connsiteY7" fmla="*/ 18634 h 19659"/>
                <a:gd name="connsiteX8" fmla="*/ 26828 w 37532"/>
                <a:gd name="connsiteY8" fmla="*/ 19427 h 19659"/>
                <a:gd name="connsiteX9" fmla="*/ 7092 w 37532"/>
                <a:gd name="connsiteY9" fmla="*/ 17621 h 19659"/>
                <a:gd name="connsiteX10" fmla="*/ 0 w 37532"/>
                <a:gd name="connsiteY10" fmla="*/ 15022 h 19659"/>
                <a:gd name="connsiteX11" fmla="*/ 44 w 37532"/>
                <a:gd name="connsiteY11" fmla="*/ 14978 h 19659"/>
                <a:gd name="connsiteX12" fmla="*/ 5947 w 37532"/>
                <a:gd name="connsiteY12" fmla="*/ 3524 h 19659"/>
                <a:gd name="connsiteX13" fmla="*/ 5991 w 37532"/>
                <a:gd name="connsiteY13" fmla="*/ 2996 h 19659"/>
                <a:gd name="connsiteX14" fmla="*/ 5815 w 37532"/>
                <a:gd name="connsiteY14" fmla="*/ 0 h 1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532" h="19659">
                  <a:moveTo>
                    <a:pt x="5815" y="0"/>
                  </a:moveTo>
                  <a:cubicBezTo>
                    <a:pt x="6079" y="308"/>
                    <a:pt x="6608" y="881"/>
                    <a:pt x="7445" y="1762"/>
                  </a:cubicBezTo>
                  <a:cubicBezTo>
                    <a:pt x="8194" y="2599"/>
                    <a:pt x="9251" y="3656"/>
                    <a:pt x="10484" y="5022"/>
                  </a:cubicBezTo>
                  <a:cubicBezTo>
                    <a:pt x="13128" y="7797"/>
                    <a:pt x="16740" y="9251"/>
                    <a:pt x="21365" y="9383"/>
                  </a:cubicBezTo>
                  <a:cubicBezTo>
                    <a:pt x="25991" y="9515"/>
                    <a:pt x="28414" y="8722"/>
                    <a:pt x="28634" y="6916"/>
                  </a:cubicBezTo>
                  <a:cubicBezTo>
                    <a:pt x="31718" y="9515"/>
                    <a:pt x="34317" y="11321"/>
                    <a:pt x="36343" y="12379"/>
                  </a:cubicBezTo>
                  <a:cubicBezTo>
                    <a:pt x="36784" y="12599"/>
                    <a:pt x="37180" y="12775"/>
                    <a:pt x="37533" y="12907"/>
                  </a:cubicBezTo>
                  <a:cubicBezTo>
                    <a:pt x="36035" y="15727"/>
                    <a:pt x="33920" y="17621"/>
                    <a:pt x="31233" y="18634"/>
                  </a:cubicBezTo>
                  <a:cubicBezTo>
                    <a:pt x="29912" y="19119"/>
                    <a:pt x="28458" y="19383"/>
                    <a:pt x="26828" y="19427"/>
                  </a:cubicBezTo>
                  <a:cubicBezTo>
                    <a:pt x="20000" y="20044"/>
                    <a:pt x="13436" y="19427"/>
                    <a:pt x="7092" y="17621"/>
                  </a:cubicBezTo>
                  <a:cubicBezTo>
                    <a:pt x="4670" y="16916"/>
                    <a:pt x="2335" y="16079"/>
                    <a:pt x="0" y="15022"/>
                  </a:cubicBezTo>
                  <a:cubicBezTo>
                    <a:pt x="44" y="15022"/>
                    <a:pt x="44" y="14978"/>
                    <a:pt x="44" y="14978"/>
                  </a:cubicBezTo>
                  <a:cubicBezTo>
                    <a:pt x="3348" y="12379"/>
                    <a:pt x="5330" y="8590"/>
                    <a:pt x="5947" y="3524"/>
                  </a:cubicBezTo>
                  <a:cubicBezTo>
                    <a:pt x="5947" y="3304"/>
                    <a:pt x="5947" y="3128"/>
                    <a:pt x="5991" y="2996"/>
                  </a:cubicBezTo>
                  <a:cubicBezTo>
                    <a:pt x="6035" y="1982"/>
                    <a:pt x="5947" y="1013"/>
                    <a:pt x="5815" y="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6D0F25F-E9FA-4035-A87E-F3A04759BFB4}"/>
                </a:ext>
              </a:extLst>
            </p:cNvPr>
            <p:cNvSpPr/>
            <p:nvPr/>
          </p:nvSpPr>
          <p:spPr>
            <a:xfrm flipH="1">
              <a:off x="6970495" y="928859"/>
              <a:ext cx="2853" cy="15638"/>
            </a:xfrm>
            <a:custGeom>
              <a:avLst/>
              <a:gdLst>
                <a:gd name="connsiteX0" fmla="*/ 254 w 2853"/>
                <a:gd name="connsiteY0" fmla="*/ 15639 h 15638"/>
                <a:gd name="connsiteX1" fmla="*/ 210 w 2853"/>
                <a:gd name="connsiteY1" fmla="*/ 7577 h 15638"/>
                <a:gd name="connsiteX2" fmla="*/ 1091 w 2853"/>
                <a:gd name="connsiteY2" fmla="*/ 0 h 15638"/>
                <a:gd name="connsiteX3" fmla="*/ 2501 w 2853"/>
                <a:gd name="connsiteY3" fmla="*/ 2643 h 15638"/>
                <a:gd name="connsiteX4" fmla="*/ 2854 w 2853"/>
                <a:gd name="connsiteY4" fmla="*/ 5639 h 15638"/>
                <a:gd name="connsiteX5" fmla="*/ 254 w 2853"/>
                <a:gd name="connsiteY5" fmla="*/ 15639 h 1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3" h="15638">
                  <a:moveTo>
                    <a:pt x="254" y="15639"/>
                  </a:moveTo>
                  <a:cubicBezTo>
                    <a:pt x="-54" y="13040"/>
                    <a:pt x="-98" y="10352"/>
                    <a:pt x="210" y="7577"/>
                  </a:cubicBezTo>
                  <a:cubicBezTo>
                    <a:pt x="475" y="5022"/>
                    <a:pt x="739" y="2511"/>
                    <a:pt x="1091" y="0"/>
                  </a:cubicBezTo>
                  <a:cubicBezTo>
                    <a:pt x="1576" y="925"/>
                    <a:pt x="2061" y="1806"/>
                    <a:pt x="2501" y="2643"/>
                  </a:cubicBezTo>
                  <a:cubicBezTo>
                    <a:pt x="2721" y="3921"/>
                    <a:pt x="2854" y="4934"/>
                    <a:pt x="2854" y="5639"/>
                  </a:cubicBezTo>
                  <a:cubicBezTo>
                    <a:pt x="2810" y="7841"/>
                    <a:pt x="1973" y="11189"/>
                    <a:pt x="254" y="15639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568C2A6-C131-4AA9-A889-E8F0930E7449}"/>
                </a:ext>
              </a:extLst>
            </p:cNvPr>
            <p:cNvSpPr/>
            <p:nvPr/>
          </p:nvSpPr>
          <p:spPr>
            <a:xfrm flipH="1">
              <a:off x="6920653" y="1002546"/>
              <a:ext cx="18974" cy="16884"/>
            </a:xfrm>
            <a:custGeom>
              <a:avLst/>
              <a:gdLst>
                <a:gd name="connsiteX0" fmla="*/ 13097 w 18974"/>
                <a:gd name="connsiteY0" fmla="*/ 11510 h 16884"/>
                <a:gd name="connsiteX1" fmla="*/ 18912 w 18974"/>
                <a:gd name="connsiteY1" fmla="*/ 13228 h 16884"/>
                <a:gd name="connsiteX2" fmla="*/ 18956 w 18974"/>
                <a:gd name="connsiteY2" fmla="*/ 13272 h 16884"/>
                <a:gd name="connsiteX3" fmla="*/ 17194 w 18974"/>
                <a:gd name="connsiteY3" fmla="*/ 16884 h 16884"/>
                <a:gd name="connsiteX4" fmla="*/ 12084 w 18974"/>
                <a:gd name="connsiteY4" fmla="*/ 14814 h 16884"/>
                <a:gd name="connsiteX5" fmla="*/ 6885 w 18974"/>
                <a:gd name="connsiteY5" fmla="*/ 11510 h 16884"/>
                <a:gd name="connsiteX6" fmla="*/ 4022 w 18974"/>
                <a:gd name="connsiteY6" fmla="*/ 9087 h 16884"/>
                <a:gd name="connsiteX7" fmla="*/ 1203 w 18974"/>
                <a:gd name="connsiteY7" fmla="*/ 6091 h 16884"/>
                <a:gd name="connsiteX8" fmla="*/ 982 w 18974"/>
                <a:gd name="connsiteY8" fmla="*/ 629 h 16884"/>
                <a:gd name="connsiteX9" fmla="*/ 1819 w 18974"/>
                <a:gd name="connsiteY9" fmla="*/ 188 h 16884"/>
                <a:gd name="connsiteX10" fmla="*/ 1819 w 18974"/>
                <a:gd name="connsiteY10" fmla="*/ 144 h 16884"/>
                <a:gd name="connsiteX11" fmla="*/ 4418 w 18974"/>
                <a:gd name="connsiteY11" fmla="*/ 497 h 16884"/>
                <a:gd name="connsiteX12" fmla="*/ 6841 w 18974"/>
                <a:gd name="connsiteY12" fmla="*/ 2215 h 16884"/>
                <a:gd name="connsiteX13" fmla="*/ 7326 w 18974"/>
                <a:gd name="connsiteY13" fmla="*/ 3580 h 16884"/>
                <a:gd name="connsiteX14" fmla="*/ 7722 w 18974"/>
                <a:gd name="connsiteY14" fmla="*/ 4902 h 16884"/>
                <a:gd name="connsiteX15" fmla="*/ 13405 w 18974"/>
                <a:gd name="connsiteY15" fmla="*/ 8779 h 16884"/>
                <a:gd name="connsiteX16" fmla="*/ 12524 w 18974"/>
                <a:gd name="connsiteY16" fmla="*/ 9175 h 16884"/>
                <a:gd name="connsiteX17" fmla="*/ 8824 w 18974"/>
                <a:gd name="connsiteY17" fmla="*/ 7765 h 16884"/>
                <a:gd name="connsiteX18" fmla="*/ 6092 w 18974"/>
                <a:gd name="connsiteY18" fmla="*/ 5166 h 16884"/>
                <a:gd name="connsiteX19" fmla="*/ 3405 w 18974"/>
                <a:gd name="connsiteY19" fmla="*/ 3933 h 16884"/>
                <a:gd name="connsiteX20" fmla="*/ 10057 w 18974"/>
                <a:gd name="connsiteY20" fmla="*/ 10365 h 16884"/>
                <a:gd name="connsiteX21" fmla="*/ 13097 w 18974"/>
                <a:gd name="connsiteY21" fmla="*/ 11510 h 1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74" h="16884">
                  <a:moveTo>
                    <a:pt x="13097" y="11510"/>
                  </a:moveTo>
                  <a:cubicBezTo>
                    <a:pt x="14727" y="12038"/>
                    <a:pt x="16665" y="12611"/>
                    <a:pt x="18912" y="13228"/>
                  </a:cubicBezTo>
                  <a:cubicBezTo>
                    <a:pt x="18956" y="13272"/>
                    <a:pt x="19000" y="13272"/>
                    <a:pt x="18956" y="13272"/>
                  </a:cubicBezTo>
                  <a:cubicBezTo>
                    <a:pt x="18780" y="14770"/>
                    <a:pt x="18207" y="15959"/>
                    <a:pt x="17194" y="16884"/>
                  </a:cubicBezTo>
                  <a:cubicBezTo>
                    <a:pt x="15652" y="16488"/>
                    <a:pt x="13934" y="15827"/>
                    <a:pt x="12084" y="14814"/>
                  </a:cubicBezTo>
                  <a:cubicBezTo>
                    <a:pt x="10145" y="13757"/>
                    <a:pt x="8383" y="12611"/>
                    <a:pt x="6885" y="11510"/>
                  </a:cubicBezTo>
                  <a:cubicBezTo>
                    <a:pt x="5828" y="10717"/>
                    <a:pt x="4859" y="9924"/>
                    <a:pt x="4022" y="9087"/>
                  </a:cubicBezTo>
                  <a:cubicBezTo>
                    <a:pt x="2921" y="8118"/>
                    <a:pt x="1996" y="7105"/>
                    <a:pt x="1203" y="6091"/>
                  </a:cubicBezTo>
                  <a:cubicBezTo>
                    <a:pt x="-339" y="3845"/>
                    <a:pt x="-383" y="2039"/>
                    <a:pt x="982" y="629"/>
                  </a:cubicBezTo>
                  <a:cubicBezTo>
                    <a:pt x="1247" y="409"/>
                    <a:pt x="1511" y="276"/>
                    <a:pt x="1819" y="188"/>
                  </a:cubicBezTo>
                  <a:lnTo>
                    <a:pt x="1819" y="144"/>
                  </a:lnTo>
                  <a:cubicBezTo>
                    <a:pt x="2480" y="-120"/>
                    <a:pt x="3317" y="-32"/>
                    <a:pt x="4418" y="497"/>
                  </a:cubicBezTo>
                  <a:cubicBezTo>
                    <a:pt x="5388" y="981"/>
                    <a:pt x="6181" y="1554"/>
                    <a:pt x="6841" y="2215"/>
                  </a:cubicBezTo>
                  <a:cubicBezTo>
                    <a:pt x="7238" y="2611"/>
                    <a:pt x="7414" y="3096"/>
                    <a:pt x="7326" y="3580"/>
                  </a:cubicBezTo>
                  <a:cubicBezTo>
                    <a:pt x="7238" y="4109"/>
                    <a:pt x="7370" y="4550"/>
                    <a:pt x="7722" y="4902"/>
                  </a:cubicBezTo>
                  <a:cubicBezTo>
                    <a:pt x="9264" y="6488"/>
                    <a:pt x="11159" y="7809"/>
                    <a:pt x="13405" y="8779"/>
                  </a:cubicBezTo>
                  <a:cubicBezTo>
                    <a:pt x="13097" y="8911"/>
                    <a:pt x="12832" y="9043"/>
                    <a:pt x="12524" y="9175"/>
                  </a:cubicBezTo>
                  <a:cubicBezTo>
                    <a:pt x="11423" y="9395"/>
                    <a:pt x="10189" y="8955"/>
                    <a:pt x="8824" y="7765"/>
                  </a:cubicBezTo>
                  <a:cubicBezTo>
                    <a:pt x="7634" y="6532"/>
                    <a:pt x="6709" y="5695"/>
                    <a:pt x="6092" y="5166"/>
                  </a:cubicBezTo>
                  <a:cubicBezTo>
                    <a:pt x="5035" y="4329"/>
                    <a:pt x="4110" y="3933"/>
                    <a:pt x="3405" y="3933"/>
                  </a:cubicBezTo>
                  <a:cubicBezTo>
                    <a:pt x="4374" y="6840"/>
                    <a:pt x="6621" y="8999"/>
                    <a:pt x="10057" y="10365"/>
                  </a:cubicBezTo>
                  <a:cubicBezTo>
                    <a:pt x="10850" y="10717"/>
                    <a:pt x="11863" y="11113"/>
                    <a:pt x="13097" y="1151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A92FD66-830A-408D-8B08-937F53FFA947}"/>
                </a:ext>
              </a:extLst>
            </p:cNvPr>
            <p:cNvSpPr/>
            <p:nvPr/>
          </p:nvSpPr>
          <p:spPr>
            <a:xfrm flipH="1">
              <a:off x="6930539" y="1018308"/>
              <a:ext cx="14537" cy="3236"/>
            </a:xfrm>
            <a:custGeom>
              <a:avLst/>
              <a:gdLst>
                <a:gd name="connsiteX0" fmla="*/ 0 w 14537"/>
                <a:gd name="connsiteY0" fmla="*/ 241 h 3236"/>
                <a:gd name="connsiteX1" fmla="*/ 14141 w 14537"/>
                <a:gd name="connsiteY1" fmla="*/ 2796 h 3236"/>
                <a:gd name="connsiteX2" fmla="*/ 14537 w 14537"/>
                <a:gd name="connsiteY2" fmla="*/ 3237 h 3236"/>
                <a:gd name="connsiteX3" fmla="*/ 13568 w 14537"/>
                <a:gd name="connsiteY3" fmla="*/ 3149 h 3236"/>
                <a:gd name="connsiteX4" fmla="*/ 12599 w 14537"/>
                <a:gd name="connsiteY4" fmla="*/ 3149 h 3236"/>
                <a:gd name="connsiteX5" fmla="*/ 12247 w 14537"/>
                <a:gd name="connsiteY5" fmla="*/ 3149 h 3236"/>
                <a:gd name="connsiteX6" fmla="*/ 7225 w 14537"/>
                <a:gd name="connsiteY6" fmla="*/ 2972 h 3236"/>
                <a:gd name="connsiteX7" fmla="*/ 0 w 14537"/>
                <a:gd name="connsiteY7" fmla="*/ 241 h 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37" h="3236">
                  <a:moveTo>
                    <a:pt x="0" y="241"/>
                  </a:moveTo>
                  <a:cubicBezTo>
                    <a:pt x="7004" y="-464"/>
                    <a:pt x="11718" y="373"/>
                    <a:pt x="14141" y="2796"/>
                  </a:cubicBezTo>
                  <a:cubicBezTo>
                    <a:pt x="14273" y="2972"/>
                    <a:pt x="14405" y="3149"/>
                    <a:pt x="14537" y="3237"/>
                  </a:cubicBezTo>
                  <a:cubicBezTo>
                    <a:pt x="14229" y="3193"/>
                    <a:pt x="13876" y="3149"/>
                    <a:pt x="13568" y="3149"/>
                  </a:cubicBezTo>
                  <a:cubicBezTo>
                    <a:pt x="13260" y="3149"/>
                    <a:pt x="12951" y="3149"/>
                    <a:pt x="12599" y="3149"/>
                  </a:cubicBezTo>
                  <a:cubicBezTo>
                    <a:pt x="12467" y="3105"/>
                    <a:pt x="12379" y="3105"/>
                    <a:pt x="12247" y="3149"/>
                  </a:cubicBezTo>
                  <a:cubicBezTo>
                    <a:pt x="9824" y="3016"/>
                    <a:pt x="8150" y="2972"/>
                    <a:pt x="7225" y="2972"/>
                  </a:cubicBezTo>
                  <a:cubicBezTo>
                    <a:pt x="4625" y="2708"/>
                    <a:pt x="2247" y="1783"/>
                    <a:pt x="0" y="241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AF1897B-17C5-45BA-8F6E-4BB8FE2C5A3A}"/>
                </a:ext>
              </a:extLst>
            </p:cNvPr>
            <p:cNvSpPr/>
            <p:nvPr/>
          </p:nvSpPr>
          <p:spPr>
            <a:xfrm flipH="1">
              <a:off x="6863316" y="1008882"/>
              <a:ext cx="28216" cy="15787"/>
            </a:xfrm>
            <a:custGeom>
              <a:avLst/>
              <a:gdLst>
                <a:gd name="connsiteX0" fmla="*/ 28216 w 28216"/>
                <a:gd name="connsiteY0" fmla="*/ 5174 h 15787"/>
                <a:gd name="connsiteX1" fmla="*/ 18437 w 28216"/>
                <a:gd name="connsiteY1" fmla="*/ 12487 h 15787"/>
                <a:gd name="connsiteX2" fmla="*/ 16807 w 28216"/>
                <a:gd name="connsiteY2" fmla="*/ 12751 h 15787"/>
                <a:gd name="connsiteX3" fmla="*/ 12930 w 28216"/>
                <a:gd name="connsiteY3" fmla="*/ 14425 h 15787"/>
                <a:gd name="connsiteX4" fmla="*/ 2886 w 28216"/>
                <a:gd name="connsiteY4" fmla="*/ 14910 h 15787"/>
                <a:gd name="connsiteX5" fmla="*/ 199 w 28216"/>
                <a:gd name="connsiteY5" fmla="*/ 10064 h 15787"/>
                <a:gd name="connsiteX6" fmla="*/ 1432 w 28216"/>
                <a:gd name="connsiteY6" fmla="*/ 5218 h 15787"/>
                <a:gd name="connsiteX7" fmla="*/ 1653 w 28216"/>
                <a:gd name="connsiteY7" fmla="*/ 4910 h 15787"/>
                <a:gd name="connsiteX8" fmla="*/ 7203 w 28216"/>
                <a:gd name="connsiteY8" fmla="*/ 769 h 15787"/>
                <a:gd name="connsiteX9" fmla="*/ 18569 w 28216"/>
                <a:gd name="connsiteY9" fmla="*/ 5174 h 15787"/>
                <a:gd name="connsiteX10" fmla="*/ 18745 w 28216"/>
                <a:gd name="connsiteY10" fmla="*/ 5526 h 15787"/>
                <a:gd name="connsiteX11" fmla="*/ 19186 w 28216"/>
                <a:gd name="connsiteY11" fmla="*/ 5174 h 15787"/>
                <a:gd name="connsiteX12" fmla="*/ 28216 w 28216"/>
                <a:gd name="connsiteY12" fmla="*/ 5174 h 1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16" h="15787">
                  <a:moveTo>
                    <a:pt x="28216" y="5174"/>
                  </a:moveTo>
                  <a:cubicBezTo>
                    <a:pt x="26983" y="8214"/>
                    <a:pt x="23723" y="10681"/>
                    <a:pt x="18437" y="12487"/>
                  </a:cubicBezTo>
                  <a:cubicBezTo>
                    <a:pt x="17820" y="12707"/>
                    <a:pt x="17291" y="12795"/>
                    <a:pt x="16807" y="12751"/>
                  </a:cubicBezTo>
                  <a:cubicBezTo>
                    <a:pt x="15705" y="13324"/>
                    <a:pt x="14428" y="13896"/>
                    <a:pt x="12930" y="14425"/>
                  </a:cubicBezTo>
                  <a:cubicBezTo>
                    <a:pt x="8216" y="16055"/>
                    <a:pt x="4869" y="16231"/>
                    <a:pt x="2886" y="14910"/>
                  </a:cubicBezTo>
                  <a:cubicBezTo>
                    <a:pt x="1961" y="14293"/>
                    <a:pt x="1080" y="12663"/>
                    <a:pt x="199" y="10064"/>
                  </a:cubicBezTo>
                  <a:cubicBezTo>
                    <a:pt x="-286" y="8610"/>
                    <a:pt x="111" y="6980"/>
                    <a:pt x="1432" y="5218"/>
                  </a:cubicBezTo>
                  <a:cubicBezTo>
                    <a:pt x="1521" y="5130"/>
                    <a:pt x="1565" y="5042"/>
                    <a:pt x="1653" y="4910"/>
                  </a:cubicBezTo>
                  <a:cubicBezTo>
                    <a:pt x="3062" y="2971"/>
                    <a:pt x="4913" y="1606"/>
                    <a:pt x="7203" y="769"/>
                  </a:cubicBezTo>
                  <a:cubicBezTo>
                    <a:pt x="12137" y="-1081"/>
                    <a:pt x="15926" y="416"/>
                    <a:pt x="18569" y="5174"/>
                  </a:cubicBezTo>
                  <a:cubicBezTo>
                    <a:pt x="18613" y="5262"/>
                    <a:pt x="18701" y="5394"/>
                    <a:pt x="18745" y="5526"/>
                  </a:cubicBezTo>
                  <a:cubicBezTo>
                    <a:pt x="18877" y="5438"/>
                    <a:pt x="19053" y="5306"/>
                    <a:pt x="19186" y="5174"/>
                  </a:cubicBezTo>
                  <a:lnTo>
                    <a:pt x="28216" y="5174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33E4C9-0D8B-4A36-AA96-1DEF0AADFCA8}"/>
                </a:ext>
              </a:extLst>
            </p:cNvPr>
            <p:cNvSpPr/>
            <p:nvPr/>
          </p:nvSpPr>
          <p:spPr>
            <a:xfrm flipH="1">
              <a:off x="6882743" y="964189"/>
              <a:ext cx="8678" cy="16828"/>
            </a:xfrm>
            <a:custGeom>
              <a:avLst/>
              <a:gdLst>
                <a:gd name="connsiteX0" fmla="*/ 8678 w 8678"/>
                <a:gd name="connsiteY0" fmla="*/ 16828 h 16828"/>
                <a:gd name="connsiteX1" fmla="*/ 5551 w 8678"/>
                <a:gd name="connsiteY1" fmla="*/ 13965 h 16828"/>
                <a:gd name="connsiteX2" fmla="*/ 1233 w 8678"/>
                <a:gd name="connsiteY2" fmla="*/ 5903 h 16828"/>
                <a:gd name="connsiteX3" fmla="*/ 0 w 8678"/>
                <a:gd name="connsiteY3" fmla="*/ 0 h 16828"/>
                <a:gd name="connsiteX4" fmla="*/ 2996 w 8678"/>
                <a:gd name="connsiteY4" fmla="*/ 5595 h 16828"/>
                <a:gd name="connsiteX5" fmla="*/ 5198 w 8678"/>
                <a:gd name="connsiteY5" fmla="*/ 10440 h 16828"/>
                <a:gd name="connsiteX6" fmla="*/ 8678 w 8678"/>
                <a:gd name="connsiteY6" fmla="*/ 16828 h 1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8" h="16828">
                  <a:moveTo>
                    <a:pt x="8678" y="16828"/>
                  </a:moveTo>
                  <a:cubicBezTo>
                    <a:pt x="7533" y="16035"/>
                    <a:pt x="6476" y="15110"/>
                    <a:pt x="5551" y="13965"/>
                  </a:cubicBezTo>
                  <a:cubicBezTo>
                    <a:pt x="3480" y="11586"/>
                    <a:pt x="2026" y="8899"/>
                    <a:pt x="1233" y="5903"/>
                  </a:cubicBezTo>
                  <a:cubicBezTo>
                    <a:pt x="705" y="3965"/>
                    <a:pt x="308" y="1982"/>
                    <a:pt x="0" y="0"/>
                  </a:cubicBezTo>
                  <a:cubicBezTo>
                    <a:pt x="969" y="1542"/>
                    <a:pt x="1982" y="3436"/>
                    <a:pt x="2996" y="5595"/>
                  </a:cubicBezTo>
                  <a:cubicBezTo>
                    <a:pt x="3700" y="7048"/>
                    <a:pt x="4449" y="8678"/>
                    <a:pt x="5198" y="10440"/>
                  </a:cubicBezTo>
                  <a:cubicBezTo>
                    <a:pt x="5947" y="12291"/>
                    <a:pt x="7136" y="14405"/>
                    <a:pt x="8678" y="16828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BB863-E6E4-48E7-BD48-80E24FD441FC}"/>
                </a:ext>
              </a:extLst>
            </p:cNvPr>
            <p:cNvSpPr/>
            <p:nvPr/>
          </p:nvSpPr>
          <p:spPr>
            <a:xfrm flipH="1">
              <a:off x="6940716" y="1180927"/>
              <a:ext cx="18450" cy="24791"/>
            </a:xfrm>
            <a:custGeom>
              <a:avLst/>
              <a:gdLst>
                <a:gd name="connsiteX0" fmla="*/ 830 w 18450"/>
                <a:gd name="connsiteY0" fmla="*/ 24009 h 24791"/>
                <a:gd name="connsiteX1" fmla="*/ 785 w 18450"/>
                <a:gd name="connsiteY1" fmla="*/ 23965 h 24791"/>
                <a:gd name="connsiteX2" fmla="*/ 37 w 18450"/>
                <a:gd name="connsiteY2" fmla="*/ 20484 h 24791"/>
                <a:gd name="connsiteX3" fmla="*/ 257 w 18450"/>
                <a:gd name="connsiteY3" fmla="*/ 19603 h 24791"/>
                <a:gd name="connsiteX4" fmla="*/ 918 w 18450"/>
                <a:gd name="connsiteY4" fmla="*/ 16299 h 24791"/>
                <a:gd name="connsiteX5" fmla="*/ 1006 w 18450"/>
                <a:gd name="connsiteY5" fmla="*/ 15198 h 24791"/>
                <a:gd name="connsiteX6" fmla="*/ 785 w 18450"/>
                <a:gd name="connsiteY6" fmla="*/ 15551 h 24791"/>
                <a:gd name="connsiteX7" fmla="*/ 37 w 18450"/>
                <a:gd name="connsiteY7" fmla="*/ 11277 h 24791"/>
                <a:gd name="connsiteX8" fmla="*/ 2459 w 18450"/>
                <a:gd name="connsiteY8" fmla="*/ 8943 h 24791"/>
                <a:gd name="connsiteX9" fmla="*/ 10829 w 18450"/>
                <a:gd name="connsiteY9" fmla="*/ 837 h 24791"/>
                <a:gd name="connsiteX10" fmla="*/ 12019 w 18450"/>
                <a:gd name="connsiteY10" fmla="*/ 749 h 24791"/>
                <a:gd name="connsiteX11" fmla="*/ 15058 w 18450"/>
                <a:gd name="connsiteY11" fmla="*/ 0 h 24791"/>
                <a:gd name="connsiteX12" fmla="*/ 15455 w 18450"/>
                <a:gd name="connsiteY12" fmla="*/ 10132 h 24791"/>
                <a:gd name="connsiteX13" fmla="*/ 15587 w 18450"/>
                <a:gd name="connsiteY13" fmla="*/ 12379 h 24791"/>
                <a:gd name="connsiteX14" fmla="*/ 15543 w 18450"/>
                <a:gd name="connsiteY14" fmla="*/ 12423 h 24791"/>
                <a:gd name="connsiteX15" fmla="*/ 16160 w 18450"/>
                <a:gd name="connsiteY15" fmla="*/ 17665 h 24791"/>
                <a:gd name="connsiteX16" fmla="*/ 16424 w 18450"/>
                <a:gd name="connsiteY16" fmla="*/ 19515 h 24791"/>
                <a:gd name="connsiteX17" fmla="*/ 17129 w 18450"/>
                <a:gd name="connsiteY17" fmla="*/ 22246 h 24791"/>
                <a:gd name="connsiteX18" fmla="*/ 18450 w 18450"/>
                <a:gd name="connsiteY18" fmla="*/ 23612 h 24791"/>
                <a:gd name="connsiteX19" fmla="*/ 16953 w 18450"/>
                <a:gd name="connsiteY19" fmla="*/ 23216 h 24791"/>
                <a:gd name="connsiteX20" fmla="*/ 13164 w 18450"/>
                <a:gd name="connsiteY20" fmla="*/ 23392 h 24791"/>
                <a:gd name="connsiteX21" fmla="*/ 6644 w 18450"/>
                <a:gd name="connsiteY21" fmla="*/ 24625 h 24791"/>
                <a:gd name="connsiteX22" fmla="*/ 2283 w 18450"/>
                <a:gd name="connsiteY22" fmla="*/ 24449 h 24791"/>
                <a:gd name="connsiteX23" fmla="*/ 1402 w 18450"/>
                <a:gd name="connsiteY23" fmla="*/ 24185 h 24791"/>
                <a:gd name="connsiteX24" fmla="*/ 1314 w 18450"/>
                <a:gd name="connsiteY24" fmla="*/ 24185 h 24791"/>
                <a:gd name="connsiteX25" fmla="*/ 1182 w 18450"/>
                <a:gd name="connsiteY25" fmla="*/ 24097 h 24791"/>
                <a:gd name="connsiteX26" fmla="*/ 1094 w 18450"/>
                <a:gd name="connsiteY26" fmla="*/ 24097 h 24791"/>
                <a:gd name="connsiteX27" fmla="*/ 918 w 18450"/>
                <a:gd name="connsiteY27" fmla="*/ 24053 h 24791"/>
                <a:gd name="connsiteX28" fmla="*/ 830 w 18450"/>
                <a:gd name="connsiteY28" fmla="*/ 24009 h 2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450" h="24791">
                  <a:moveTo>
                    <a:pt x="830" y="24009"/>
                  </a:moveTo>
                  <a:cubicBezTo>
                    <a:pt x="830" y="23965"/>
                    <a:pt x="830" y="23965"/>
                    <a:pt x="785" y="23965"/>
                  </a:cubicBezTo>
                  <a:cubicBezTo>
                    <a:pt x="125" y="23039"/>
                    <a:pt x="-96" y="21894"/>
                    <a:pt x="37" y="20484"/>
                  </a:cubicBezTo>
                  <a:cubicBezTo>
                    <a:pt x="81" y="20220"/>
                    <a:pt x="125" y="19912"/>
                    <a:pt x="257" y="19603"/>
                  </a:cubicBezTo>
                  <a:cubicBezTo>
                    <a:pt x="565" y="18150"/>
                    <a:pt x="785" y="17048"/>
                    <a:pt x="918" y="16299"/>
                  </a:cubicBezTo>
                  <a:cubicBezTo>
                    <a:pt x="1006" y="15727"/>
                    <a:pt x="1050" y="15374"/>
                    <a:pt x="1006" y="15198"/>
                  </a:cubicBezTo>
                  <a:cubicBezTo>
                    <a:pt x="918" y="15286"/>
                    <a:pt x="830" y="15418"/>
                    <a:pt x="785" y="15551"/>
                  </a:cubicBezTo>
                  <a:cubicBezTo>
                    <a:pt x="521" y="14009"/>
                    <a:pt x="257" y="12599"/>
                    <a:pt x="37" y="11277"/>
                  </a:cubicBezTo>
                  <a:cubicBezTo>
                    <a:pt x="830" y="10529"/>
                    <a:pt x="1622" y="9736"/>
                    <a:pt x="2459" y="8943"/>
                  </a:cubicBezTo>
                  <a:cubicBezTo>
                    <a:pt x="6248" y="5242"/>
                    <a:pt x="9023" y="2555"/>
                    <a:pt x="10829" y="837"/>
                  </a:cubicBezTo>
                  <a:cubicBezTo>
                    <a:pt x="11270" y="793"/>
                    <a:pt x="11666" y="749"/>
                    <a:pt x="12019" y="749"/>
                  </a:cubicBezTo>
                  <a:cubicBezTo>
                    <a:pt x="12988" y="661"/>
                    <a:pt x="14001" y="396"/>
                    <a:pt x="15058" y="0"/>
                  </a:cubicBezTo>
                  <a:cubicBezTo>
                    <a:pt x="15323" y="2247"/>
                    <a:pt x="15455" y="5639"/>
                    <a:pt x="15455" y="10132"/>
                  </a:cubicBezTo>
                  <a:cubicBezTo>
                    <a:pt x="15455" y="10705"/>
                    <a:pt x="15499" y="11454"/>
                    <a:pt x="15587" y="12379"/>
                  </a:cubicBezTo>
                  <a:cubicBezTo>
                    <a:pt x="15587" y="12379"/>
                    <a:pt x="15587" y="12379"/>
                    <a:pt x="15543" y="12423"/>
                  </a:cubicBezTo>
                  <a:cubicBezTo>
                    <a:pt x="15675" y="13921"/>
                    <a:pt x="15895" y="15639"/>
                    <a:pt x="16160" y="17665"/>
                  </a:cubicBezTo>
                  <a:cubicBezTo>
                    <a:pt x="16248" y="18326"/>
                    <a:pt x="16336" y="18943"/>
                    <a:pt x="16424" y="19515"/>
                  </a:cubicBezTo>
                  <a:cubicBezTo>
                    <a:pt x="16600" y="20528"/>
                    <a:pt x="16865" y="21454"/>
                    <a:pt x="17129" y="22246"/>
                  </a:cubicBezTo>
                  <a:lnTo>
                    <a:pt x="18450" y="23612"/>
                  </a:lnTo>
                  <a:cubicBezTo>
                    <a:pt x="17966" y="23436"/>
                    <a:pt x="17481" y="23304"/>
                    <a:pt x="16953" y="23216"/>
                  </a:cubicBezTo>
                  <a:cubicBezTo>
                    <a:pt x="15851" y="23039"/>
                    <a:pt x="14574" y="23128"/>
                    <a:pt x="13164" y="23392"/>
                  </a:cubicBezTo>
                  <a:cubicBezTo>
                    <a:pt x="11138" y="23788"/>
                    <a:pt x="8979" y="24229"/>
                    <a:pt x="6644" y="24625"/>
                  </a:cubicBezTo>
                  <a:cubicBezTo>
                    <a:pt x="5279" y="24890"/>
                    <a:pt x="3825" y="24846"/>
                    <a:pt x="2283" y="24449"/>
                  </a:cubicBezTo>
                  <a:cubicBezTo>
                    <a:pt x="1975" y="24361"/>
                    <a:pt x="1667" y="24273"/>
                    <a:pt x="1402" y="24185"/>
                  </a:cubicBezTo>
                  <a:lnTo>
                    <a:pt x="1314" y="24185"/>
                  </a:lnTo>
                  <a:cubicBezTo>
                    <a:pt x="1270" y="24141"/>
                    <a:pt x="1226" y="24097"/>
                    <a:pt x="1182" y="24097"/>
                  </a:cubicBezTo>
                  <a:lnTo>
                    <a:pt x="1094" y="24097"/>
                  </a:lnTo>
                  <a:cubicBezTo>
                    <a:pt x="1006" y="24053"/>
                    <a:pt x="962" y="24053"/>
                    <a:pt x="918" y="24053"/>
                  </a:cubicBezTo>
                  <a:lnTo>
                    <a:pt x="830" y="24009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A0103DD-80F4-48D1-8E4F-5BE520A73E54}"/>
                </a:ext>
              </a:extLst>
            </p:cNvPr>
            <p:cNvSpPr/>
            <p:nvPr/>
          </p:nvSpPr>
          <p:spPr>
            <a:xfrm flipH="1">
              <a:off x="6928467" y="809564"/>
              <a:ext cx="36081" cy="47849"/>
            </a:xfrm>
            <a:custGeom>
              <a:avLst/>
              <a:gdLst>
                <a:gd name="connsiteX0" fmla="*/ 33876 w 36081"/>
                <a:gd name="connsiteY0" fmla="*/ 35286 h 47849"/>
                <a:gd name="connsiteX1" fmla="*/ 30132 w 36081"/>
                <a:gd name="connsiteY1" fmla="*/ 43436 h 47849"/>
                <a:gd name="connsiteX2" fmla="*/ 28854 w 36081"/>
                <a:gd name="connsiteY2" fmla="*/ 45726 h 47849"/>
                <a:gd name="connsiteX3" fmla="*/ 24493 w 36081"/>
                <a:gd name="connsiteY3" fmla="*/ 47841 h 47849"/>
                <a:gd name="connsiteX4" fmla="*/ 21453 w 36081"/>
                <a:gd name="connsiteY4" fmla="*/ 47533 h 47849"/>
                <a:gd name="connsiteX5" fmla="*/ 19603 w 36081"/>
                <a:gd name="connsiteY5" fmla="*/ 47180 h 47849"/>
                <a:gd name="connsiteX6" fmla="*/ 8590 w 36081"/>
                <a:gd name="connsiteY6" fmla="*/ 44317 h 47849"/>
                <a:gd name="connsiteX7" fmla="*/ 0 w 36081"/>
                <a:gd name="connsiteY7" fmla="*/ 37004 h 47849"/>
                <a:gd name="connsiteX8" fmla="*/ 2996 w 36081"/>
                <a:gd name="connsiteY8" fmla="*/ 25066 h 47849"/>
                <a:gd name="connsiteX9" fmla="*/ 3172 w 36081"/>
                <a:gd name="connsiteY9" fmla="*/ 24537 h 47849"/>
                <a:gd name="connsiteX10" fmla="*/ 6035 w 36081"/>
                <a:gd name="connsiteY10" fmla="*/ 13392 h 47849"/>
                <a:gd name="connsiteX11" fmla="*/ 6872 w 36081"/>
                <a:gd name="connsiteY11" fmla="*/ 8546 h 47849"/>
                <a:gd name="connsiteX12" fmla="*/ 7048 w 36081"/>
                <a:gd name="connsiteY12" fmla="*/ 0 h 47849"/>
                <a:gd name="connsiteX13" fmla="*/ 11233 w 36081"/>
                <a:gd name="connsiteY13" fmla="*/ 925 h 47849"/>
                <a:gd name="connsiteX14" fmla="*/ 16740 w 36081"/>
                <a:gd name="connsiteY14" fmla="*/ 2907 h 47849"/>
                <a:gd name="connsiteX15" fmla="*/ 25771 w 36081"/>
                <a:gd name="connsiteY15" fmla="*/ 5771 h 47849"/>
                <a:gd name="connsiteX16" fmla="*/ 34097 w 36081"/>
                <a:gd name="connsiteY16" fmla="*/ 10881 h 47849"/>
                <a:gd name="connsiteX17" fmla="*/ 35770 w 36081"/>
                <a:gd name="connsiteY17" fmla="*/ 19868 h 47849"/>
                <a:gd name="connsiteX18" fmla="*/ 34625 w 36081"/>
                <a:gd name="connsiteY18" fmla="*/ 33348 h 47849"/>
                <a:gd name="connsiteX19" fmla="*/ 33876 w 36081"/>
                <a:gd name="connsiteY19" fmla="*/ 35286 h 4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81" h="47849">
                  <a:moveTo>
                    <a:pt x="33876" y="35286"/>
                  </a:moveTo>
                  <a:cubicBezTo>
                    <a:pt x="32951" y="37797"/>
                    <a:pt x="31718" y="40528"/>
                    <a:pt x="30132" y="43436"/>
                  </a:cubicBezTo>
                  <a:cubicBezTo>
                    <a:pt x="29735" y="44185"/>
                    <a:pt x="29295" y="44978"/>
                    <a:pt x="28854" y="45726"/>
                  </a:cubicBezTo>
                  <a:cubicBezTo>
                    <a:pt x="27929" y="47048"/>
                    <a:pt x="26475" y="47753"/>
                    <a:pt x="24493" y="47841"/>
                  </a:cubicBezTo>
                  <a:cubicBezTo>
                    <a:pt x="23920" y="47885"/>
                    <a:pt x="22907" y="47753"/>
                    <a:pt x="21453" y="47533"/>
                  </a:cubicBezTo>
                  <a:cubicBezTo>
                    <a:pt x="20881" y="47444"/>
                    <a:pt x="20264" y="47312"/>
                    <a:pt x="19603" y="47180"/>
                  </a:cubicBezTo>
                  <a:cubicBezTo>
                    <a:pt x="15683" y="47048"/>
                    <a:pt x="12026" y="46079"/>
                    <a:pt x="8590" y="44317"/>
                  </a:cubicBezTo>
                  <a:cubicBezTo>
                    <a:pt x="5330" y="42555"/>
                    <a:pt x="2467" y="40132"/>
                    <a:pt x="0" y="37004"/>
                  </a:cubicBezTo>
                  <a:cubicBezTo>
                    <a:pt x="705" y="32907"/>
                    <a:pt x="1674" y="28898"/>
                    <a:pt x="2996" y="25066"/>
                  </a:cubicBezTo>
                  <a:cubicBezTo>
                    <a:pt x="3040" y="24890"/>
                    <a:pt x="3128" y="24713"/>
                    <a:pt x="3172" y="24537"/>
                  </a:cubicBezTo>
                  <a:cubicBezTo>
                    <a:pt x="4361" y="20881"/>
                    <a:pt x="5286" y="17180"/>
                    <a:pt x="6035" y="13392"/>
                  </a:cubicBezTo>
                  <a:cubicBezTo>
                    <a:pt x="6344" y="11762"/>
                    <a:pt x="6652" y="10176"/>
                    <a:pt x="6872" y="8546"/>
                  </a:cubicBezTo>
                  <a:cubicBezTo>
                    <a:pt x="7313" y="5639"/>
                    <a:pt x="7401" y="2819"/>
                    <a:pt x="7048" y="0"/>
                  </a:cubicBezTo>
                  <a:cubicBezTo>
                    <a:pt x="8414" y="220"/>
                    <a:pt x="9824" y="529"/>
                    <a:pt x="11233" y="925"/>
                  </a:cubicBezTo>
                  <a:cubicBezTo>
                    <a:pt x="13128" y="1410"/>
                    <a:pt x="14978" y="2070"/>
                    <a:pt x="16740" y="2907"/>
                  </a:cubicBezTo>
                  <a:cubicBezTo>
                    <a:pt x="19603" y="4229"/>
                    <a:pt x="22599" y="5198"/>
                    <a:pt x="25771" y="5771"/>
                  </a:cubicBezTo>
                  <a:cubicBezTo>
                    <a:pt x="29471" y="6167"/>
                    <a:pt x="32202" y="7885"/>
                    <a:pt x="34097" y="10881"/>
                  </a:cubicBezTo>
                  <a:cubicBezTo>
                    <a:pt x="35859" y="13656"/>
                    <a:pt x="36387" y="16652"/>
                    <a:pt x="35770" y="19868"/>
                  </a:cubicBezTo>
                  <a:cubicBezTo>
                    <a:pt x="36431" y="24053"/>
                    <a:pt x="36035" y="28590"/>
                    <a:pt x="34625" y="33348"/>
                  </a:cubicBezTo>
                  <a:cubicBezTo>
                    <a:pt x="34317" y="33964"/>
                    <a:pt x="34097" y="34625"/>
                    <a:pt x="33876" y="35286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919F81-95B8-47E5-B622-93EE720EDBCC}"/>
                </a:ext>
              </a:extLst>
            </p:cNvPr>
            <p:cNvSpPr/>
            <p:nvPr/>
          </p:nvSpPr>
          <p:spPr>
            <a:xfrm flipH="1">
              <a:off x="6922522" y="977713"/>
              <a:ext cx="49382" cy="43788"/>
            </a:xfrm>
            <a:custGeom>
              <a:avLst/>
              <a:gdLst>
                <a:gd name="connsiteX0" fmla="*/ 26343 w 49382"/>
                <a:gd name="connsiteY0" fmla="*/ 40484 h 43788"/>
                <a:gd name="connsiteX1" fmla="*/ 23348 w 49382"/>
                <a:gd name="connsiteY1" fmla="*/ 37709 h 43788"/>
                <a:gd name="connsiteX2" fmla="*/ 22202 w 49382"/>
                <a:gd name="connsiteY2" fmla="*/ 36299 h 43788"/>
                <a:gd name="connsiteX3" fmla="*/ 21674 w 49382"/>
                <a:gd name="connsiteY3" fmla="*/ 35638 h 43788"/>
                <a:gd name="connsiteX4" fmla="*/ 20000 w 49382"/>
                <a:gd name="connsiteY4" fmla="*/ 32467 h 43788"/>
                <a:gd name="connsiteX5" fmla="*/ 17445 w 49382"/>
                <a:gd name="connsiteY5" fmla="*/ 27313 h 43788"/>
                <a:gd name="connsiteX6" fmla="*/ 16299 w 49382"/>
                <a:gd name="connsiteY6" fmla="*/ 25154 h 43788"/>
                <a:gd name="connsiteX7" fmla="*/ 15903 w 49382"/>
                <a:gd name="connsiteY7" fmla="*/ 24669 h 43788"/>
                <a:gd name="connsiteX8" fmla="*/ 10132 w 49382"/>
                <a:gd name="connsiteY8" fmla="*/ 17797 h 43788"/>
                <a:gd name="connsiteX9" fmla="*/ 7048 w 49382"/>
                <a:gd name="connsiteY9" fmla="*/ 14229 h 43788"/>
                <a:gd name="connsiteX10" fmla="*/ 705 w 49382"/>
                <a:gd name="connsiteY10" fmla="*/ 7445 h 43788"/>
                <a:gd name="connsiteX11" fmla="*/ 0 w 49382"/>
                <a:gd name="connsiteY11" fmla="*/ 6740 h 43788"/>
                <a:gd name="connsiteX12" fmla="*/ 4890 w 49382"/>
                <a:gd name="connsiteY12" fmla="*/ 6784 h 43788"/>
                <a:gd name="connsiteX13" fmla="*/ 9956 w 49382"/>
                <a:gd name="connsiteY13" fmla="*/ 3524 h 43788"/>
                <a:gd name="connsiteX14" fmla="*/ 12511 w 49382"/>
                <a:gd name="connsiteY14" fmla="*/ 0 h 43788"/>
                <a:gd name="connsiteX15" fmla="*/ 13921 w 49382"/>
                <a:gd name="connsiteY15" fmla="*/ 2775 h 43788"/>
                <a:gd name="connsiteX16" fmla="*/ 23127 w 49382"/>
                <a:gd name="connsiteY16" fmla="*/ 15815 h 43788"/>
                <a:gd name="connsiteX17" fmla="*/ 23788 w 49382"/>
                <a:gd name="connsiteY17" fmla="*/ 17004 h 43788"/>
                <a:gd name="connsiteX18" fmla="*/ 24405 w 49382"/>
                <a:gd name="connsiteY18" fmla="*/ 16916 h 43788"/>
                <a:gd name="connsiteX19" fmla="*/ 31497 w 49382"/>
                <a:gd name="connsiteY19" fmla="*/ 18678 h 43788"/>
                <a:gd name="connsiteX20" fmla="*/ 35770 w 49382"/>
                <a:gd name="connsiteY20" fmla="*/ 21454 h 43788"/>
                <a:gd name="connsiteX21" fmla="*/ 37489 w 49382"/>
                <a:gd name="connsiteY21" fmla="*/ 22775 h 43788"/>
                <a:gd name="connsiteX22" fmla="*/ 46563 w 49382"/>
                <a:gd name="connsiteY22" fmla="*/ 32687 h 43788"/>
                <a:gd name="connsiteX23" fmla="*/ 44713 w 49382"/>
                <a:gd name="connsiteY23" fmla="*/ 34008 h 43788"/>
                <a:gd name="connsiteX24" fmla="*/ 45594 w 49382"/>
                <a:gd name="connsiteY24" fmla="*/ 33612 h 43788"/>
                <a:gd name="connsiteX25" fmla="*/ 39911 w 49382"/>
                <a:gd name="connsiteY25" fmla="*/ 29735 h 43788"/>
                <a:gd name="connsiteX26" fmla="*/ 39515 w 49382"/>
                <a:gd name="connsiteY26" fmla="*/ 28414 h 43788"/>
                <a:gd name="connsiteX27" fmla="*/ 39030 w 49382"/>
                <a:gd name="connsiteY27" fmla="*/ 27048 h 43788"/>
                <a:gd name="connsiteX28" fmla="*/ 36607 w 49382"/>
                <a:gd name="connsiteY28" fmla="*/ 25330 h 43788"/>
                <a:gd name="connsiteX29" fmla="*/ 34008 w 49382"/>
                <a:gd name="connsiteY29" fmla="*/ 24978 h 43788"/>
                <a:gd name="connsiteX30" fmla="*/ 34008 w 49382"/>
                <a:gd name="connsiteY30" fmla="*/ 25022 h 43788"/>
                <a:gd name="connsiteX31" fmla="*/ 33171 w 49382"/>
                <a:gd name="connsiteY31" fmla="*/ 25462 h 43788"/>
                <a:gd name="connsiteX32" fmla="*/ 33392 w 49382"/>
                <a:gd name="connsiteY32" fmla="*/ 30925 h 43788"/>
                <a:gd name="connsiteX33" fmla="*/ 36211 w 49382"/>
                <a:gd name="connsiteY33" fmla="*/ 33920 h 43788"/>
                <a:gd name="connsiteX34" fmla="*/ 39074 w 49382"/>
                <a:gd name="connsiteY34" fmla="*/ 36343 h 43788"/>
                <a:gd name="connsiteX35" fmla="*/ 44273 w 49382"/>
                <a:gd name="connsiteY35" fmla="*/ 39647 h 43788"/>
                <a:gd name="connsiteX36" fmla="*/ 49383 w 49382"/>
                <a:gd name="connsiteY36" fmla="*/ 41718 h 43788"/>
                <a:gd name="connsiteX37" fmla="*/ 44317 w 49382"/>
                <a:gd name="connsiteY37" fmla="*/ 43700 h 43788"/>
                <a:gd name="connsiteX38" fmla="*/ 41277 w 49382"/>
                <a:gd name="connsiteY38" fmla="*/ 43788 h 43788"/>
                <a:gd name="connsiteX39" fmla="*/ 40881 w 49382"/>
                <a:gd name="connsiteY39" fmla="*/ 43348 h 43788"/>
                <a:gd name="connsiteX40" fmla="*/ 26740 w 49382"/>
                <a:gd name="connsiteY40" fmla="*/ 40793 h 43788"/>
                <a:gd name="connsiteX41" fmla="*/ 26343 w 49382"/>
                <a:gd name="connsiteY41" fmla="*/ 40484 h 4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9382" h="43788">
                  <a:moveTo>
                    <a:pt x="26343" y="40484"/>
                  </a:moveTo>
                  <a:cubicBezTo>
                    <a:pt x="25330" y="39735"/>
                    <a:pt x="24317" y="38810"/>
                    <a:pt x="23348" y="37709"/>
                  </a:cubicBezTo>
                  <a:cubicBezTo>
                    <a:pt x="22995" y="37312"/>
                    <a:pt x="22643" y="36828"/>
                    <a:pt x="22202" y="36299"/>
                  </a:cubicBezTo>
                  <a:cubicBezTo>
                    <a:pt x="22026" y="36079"/>
                    <a:pt x="21850" y="35859"/>
                    <a:pt x="21674" y="35638"/>
                  </a:cubicBezTo>
                  <a:cubicBezTo>
                    <a:pt x="21057" y="34801"/>
                    <a:pt x="20528" y="33744"/>
                    <a:pt x="20000" y="32467"/>
                  </a:cubicBezTo>
                  <a:cubicBezTo>
                    <a:pt x="19515" y="31101"/>
                    <a:pt x="18678" y="29383"/>
                    <a:pt x="17445" y="27313"/>
                  </a:cubicBezTo>
                  <a:cubicBezTo>
                    <a:pt x="16916" y="26431"/>
                    <a:pt x="16520" y="25727"/>
                    <a:pt x="16299" y="25154"/>
                  </a:cubicBezTo>
                  <a:cubicBezTo>
                    <a:pt x="16167" y="24934"/>
                    <a:pt x="16035" y="24802"/>
                    <a:pt x="15903" y="24669"/>
                  </a:cubicBezTo>
                  <a:cubicBezTo>
                    <a:pt x="14890" y="23348"/>
                    <a:pt x="12995" y="21057"/>
                    <a:pt x="10132" y="17797"/>
                  </a:cubicBezTo>
                  <a:cubicBezTo>
                    <a:pt x="9163" y="16608"/>
                    <a:pt x="8150" y="15418"/>
                    <a:pt x="7048" y="14229"/>
                  </a:cubicBezTo>
                  <a:cubicBezTo>
                    <a:pt x="5066" y="12026"/>
                    <a:pt x="2952" y="9736"/>
                    <a:pt x="705" y="7445"/>
                  </a:cubicBezTo>
                  <a:cubicBezTo>
                    <a:pt x="485" y="7225"/>
                    <a:pt x="220" y="6960"/>
                    <a:pt x="0" y="6740"/>
                  </a:cubicBezTo>
                  <a:cubicBezTo>
                    <a:pt x="1586" y="7092"/>
                    <a:pt x="3216" y="7092"/>
                    <a:pt x="4890" y="6784"/>
                  </a:cubicBezTo>
                  <a:cubicBezTo>
                    <a:pt x="6916" y="6255"/>
                    <a:pt x="8590" y="5154"/>
                    <a:pt x="9956" y="3524"/>
                  </a:cubicBezTo>
                  <a:cubicBezTo>
                    <a:pt x="11057" y="2335"/>
                    <a:pt x="11894" y="1189"/>
                    <a:pt x="12511" y="0"/>
                  </a:cubicBezTo>
                  <a:cubicBezTo>
                    <a:pt x="12951" y="881"/>
                    <a:pt x="13436" y="1806"/>
                    <a:pt x="13921" y="2775"/>
                  </a:cubicBezTo>
                  <a:cubicBezTo>
                    <a:pt x="15595" y="6167"/>
                    <a:pt x="18678" y="10529"/>
                    <a:pt x="23127" y="15815"/>
                  </a:cubicBezTo>
                  <a:cubicBezTo>
                    <a:pt x="23392" y="16211"/>
                    <a:pt x="23612" y="16608"/>
                    <a:pt x="23788" y="17004"/>
                  </a:cubicBezTo>
                  <a:cubicBezTo>
                    <a:pt x="24009" y="16960"/>
                    <a:pt x="24185" y="16916"/>
                    <a:pt x="24405" y="16916"/>
                  </a:cubicBezTo>
                  <a:cubicBezTo>
                    <a:pt x="26784" y="16828"/>
                    <a:pt x="29163" y="17445"/>
                    <a:pt x="31497" y="18678"/>
                  </a:cubicBezTo>
                  <a:cubicBezTo>
                    <a:pt x="32951" y="19471"/>
                    <a:pt x="34361" y="20396"/>
                    <a:pt x="35770" y="21454"/>
                  </a:cubicBezTo>
                  <a:cubicBezTo>
                    <a:pt x="36343" y="21850"/>
                    <a:pt x="36916" y="22291"/>
                    <a:pt x="37489" y="22775"/>
                  </a:cubicBezTo>
                  <a:cubicBezTo>
                    <a:pt x="41013" y="25639"/>
                    <a:pt x="44008" y="28942"/>
                    <a:pt x="46563" y="32687"/>
                  </a:cubicBezTo>
                  <a:cubicBezTo>
                    <a:pt x="46035" y="33436"/>
                    <a:pt x="45418" y="33876"/>
                    <a:pt x="44713" y="34008"/>
                  </a:cubicBezTo>
                  <a:cubicBezTo>
                    <a:pt x="45021" y="33920"/>
                    <a:pt x="45330" y="33788"/>
                    <a:pt x="45594" y="33612"/>
                  </a:cubicBezTo>
                  <a:cubicBezTo>
                    <a:pt x="43347" y="32643"/>
                    <a:pt x="41453" y="31365"/>
                    <a:pt x="39911" y="29735"/>
                  </a:cubicBezTo>
                  <a:cubicBezTo>
                    <a:pt x="39515" y="29383"/>
                    <a:pt x="39383" y="28942"/>
                    <a:pt x="39515" y="28414"/>
                  </a:cubicBezTo>
                  <a:cubicBezTo>
                    <a:pt x="39603" y="27885"/>
                    <a:pt x="39471" y="27445"/>
                    <a:pt x="39030" y="27048"/>
                  </a:cubicBezTo>
                  <a:cubicBezTo>
                    <a:pt x="38370" y="26387"/>
                    <a:pt x="37533" y="25815"/>
                    <a:pt x="36607" y="25330"/>
                  </a:cubicBezTo>
                  <a:cubicBezTo>
                    <a:pt x="35550" y="24802"/>
                    <a:pt x="34669" y="24713"/>
                    <a:pt x="34008" y="24978"/>
                  </a:cubicBezTo>
                  <a:lnTo>
                    <a:pt x="34008" y="25022"/>
                  </a:lnTo>
                  <a:cubicBezTo>
                    <a:pt x="33700" y="25110"/>
                    <a:pt x="33392" y="25242"/>
                    <a:pt x="33171" y="25462"/>
                  </a:cubicBezTo>
                  <a:cubicBezTo>
                    <a:pt x="31806" y="26872"/>
                    <a:pt x="31850" y="28678"/>
                    <a:pt x="33392" y="30925"/>
                  </a:cubicBezTo>
                  <a:cubicBezTo>
                    <a:pt x="34185" y="31982"/>
                    <a:pt x="35110" y="32995"/>
                    <a:pt x="36211" y="33920"/>
                  </a:cubicBezTo>
                  <a:cubicBezTo>
                    <a:pt x="37048" y="34757"/>
                    <a:pt x="38017" y="35550"/>
                    <a:pt x="39074" y="36343"/>
                  </a:cubicBezTo>
                  <a:cubicBezTo>
                    <a:pt x="40616" y="37489"/>
                    <a:pt x="42334" y="38590"/>
                    <a:pt x="44273" y="39647"/>
                  </a:cubicBezTo>
                  <a:cubicBezTo>
                    <a:pt x="46123" y="40616"/>
                    <a:pt x="47841" y="41321"/>
                    <a:pt x="49383" y="41718"/>
                  </a:cubicBezTo>
                  <a:cubicBezTo>
                    <a:pt x="48281" y="42819"/>
                    <a:pt x="46607" y="43480"/>
                    <a:pt x="44317" y="43700"/>
                  </a:cubicBezTo>
                  <a:cubicBezTo>
                    <a:pt x="43568" y="43744"/>
                    <a:pt x="42555" y="43788"/>
                    <a:pt x="41277" y="43788"/>
                  </a:cubicBezTo>
                  <a:cubicBezTo>
                    <a:pt x="41189" y="43700"/>
                    <a:pt x="41057" y="43568"/>
                    <a:pt x="40881" y="43348"/>
                  </a:cubicBezTo>
                  <a:cubicBezTo>
                    <a:pt x="38502" y="40969"/>
                    <a:pt x="33788" y="40132"/>
                    <a:pt x="26740" y="40793"/>
                  </a:cubicBezTo>
                  <a:cubicBezTo>
                    <a:pt x="26696" y="40704"/>
                    <a:pt x="26519" y="40616"/>
                    <a:pt x="26343" y="40484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5E5EF2-52F2-4DF1-AA80-1AD51796BB2B}"/>
                </a:ext>
              </a:extLst>
            </p:cNvPr>
            <p:cNvSpPr/>
            <p:nvPr/>
          </p:nvSpPr>
          <p:spPr>
            <a:xfrm flipH="1">
              <a:off x="6930539" y="1175640"/>
              <a:ext cx="13612" cy="27444"/>
            </a:xfrm>
            <a:custGeom>
              <a:avLst/>
              <a:gdLst>
                <a:gd name="connsiteX0" fmla="*/ 13612 w 13612"/>
                <a:gd name="connsiteY0" fmla="*/ 2775 h 27444"/>
                <a:gd name="connsiteX1" fmla="*/ 12158 w 13612"/>
                <a:gd name="connsiteY1" fmla="*/ 3656 h 27444"/>
                <a:gd name="connsiteX2" fmla="*/ 6255 w 13612"/>
                <a:gd name="connsiteY2" fmla="*/ 15286 h 27444"/>
                <a:gd name="connsiteX3" fmla="*/ 5947 w 13612"/>
                <a:gd name="connsiteY3" fmla="*/ 15286 h 27444"/>
                <a:gd name="connsiteX4" fmla="*/ 6211 w 13612"/>
                <a:gd name="connsiteY4" fmla="*/ 15727 h 27444"/>
                <a:gd name="connsiteX5" fmla="*/ 8458 w 13612"/>
                <a:gd name="connsiteY5" fmla="*/ 21101 h 27444"/>
                <a:gd name="connsiteX6" fmla="*/ 9868 w 13612"/>
                <a:gd name="connsiteY6" fmla="*/ 27048 h 27444"/>
                <a:gd name="connsiteX7" fmla="*/ 8943 w 13612"/>
                <a:gd name="connsiteY7" fmla="*/ 27048 h 27444"/>
                <a:gd name="connsiteX8" fmla="*/ 8855 w 13612"/>
                <a:gd name="connsiteY8" fmla="*/ 27048 h 27444"/>
                <a:gd name="connsiteX9" fmla="*/ 6388 w 13612"/>
                <a:gd name="connsiteY9" fmla="*/ 27180 h 27444"/>
                <a:gd name="connsiteX10" fmla="*/ 2070 w 13612"/>
                <a:gd name="connsiteY10" fmla="*/ 27445 h 27444"/>
                <a:gd name="connsiteX11" fmla="*/ 1366 w 13612"/>
                <a:gd name="connsiteY11" fmla="*/ 24713 h 27444"/>
                <a:gd name="connsiteX12" fmla="*/ 1101 w 13612"/>
                <a:gd name="connsiteY12" fmla="*/ 22863 h 27444"/>
                <a:gd name="connsiteX13" fmla="*/ 485 w 13612"/>
                <a:gd name="connsiteY13" fmla="*/ 17621 h 27444"/>
                <a:gd name="connsiteX14" fmla="*/ 529 w 13612"/>
                <a:gd name="connsiteY14" fmla="*/ 17577 h 27444"/>
                <a:gd name="connsiteX15" fmla="*/ 396 w 13612"/>
                <a:gd name="connsiteY15" fmla="*/ 15330 h 27444"/>
                <a:gd name="connsiteX16" fmla="*/ 0 w 13612"/>
                <a:gd name="connsiteY16" fmla="*/ 5198 h 27444"/>
                <a:gd name="connsiteX17" fmla="*/ 2291 w 13612"/>
                <a:gd name="connsiteY17" fmla="*/ 4229 h 27444"/>
                <a:gd name="connsiteX18" fmla="*/ 2070 w 13612"/>
                <a:gd name="connsiteY18" fmla="*/ 0 h 27444"/>
                <a:gd name="connsiteX19" fmla="*/ 2907 w 13612"/>
                <a:gd name="connsiteY19" fmla="*/ 132 h 27444"/>
                <a:gd name="connsiteX20" fmla="*/ 7401 w 13612"/>
                <a:gd name="connsiteY20" fmla="*/ 837 h 27444"/>
                <a:gd name="connsiteX21" fmla="*/ 7973 w 13612"/>
                <a:gd name="connsiteY21" fmla="*/ 925 h 27444"/>
                <a:gd name="connsiteX22" fmla="*/ 10705 w 13612"/>
                <a:gd name="connsiteY22" fmla="*/ 1057 h 27444"/>
                <a:gd name="connsiteX23" fmla="*/ 10837 w 13612"/>
                <a:gd name="connsiteY23" fmla="*/ 1057 h 27444"/>
                <a:gd name="connsiteX24" fmla="*/ 13612 w 13612"/>
                <a:gd name="connsiteY24" fmla="*/ 617 h 27444"/>
                <a:gd name="connsiteX25" fmla="*/ 13612 w 13612"/>
                <a:gd name="connsiteY25" fmla="*/ 2775 h 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612" h="27444">
                  <a:moveTo>
                    <a:pt x="13612" y="2775"/>
                  </a:moveTo>
                  <a:cubicBezTo>
                    <a:pt x="13260" y="2996"/>
                    <a:pt x="12775" y="3304"/>
                    <a:pt x="12158" y="3656"/>
                  </a:cubicBezTo>
                  <a:cubicBezTo>
                    <a:pt x="9119" y="5991"/>
                    <a:pt x="7136" y="9868"/>
                    <a:pt x="6255" y="15286"/>
                  </a:cubicBezTo>
                  <a:cubicBezTo>
                    <a:pt x="6167" y="15286"/>
                    <a:pt x="6035" y="15286"/>
                    <a:pt x="5947" y="15286"/>
                  </a:cubicBezTo>
                  <a:cubicBezTo>
                    <a:pt x="6035" y="15418"/>
                    <a:pt x="6123" y="15551"/>
                    <a:pt x="6211" y="15727"/>
                  </a:cubicBezTo>
                  <a:cubicBezTo>
                    <a:pt x="7092" y="17225"/>
                    <a:pt x="7797" y="19031"/>
                    <a:pt x="8458" y="21101"/>
                  </a:cubicBezTo>
                  <a:cubicBezTo>
                    <a:pt x="9075" y="23172"/>
                    <a:pt x="9515" y="25154"/>
                    <a:pt x="9868" y="27048"/>
                  </a:cubicBezTo>
                  <a:lnTo>
                    <a:pt x="8943" y="27048"/>
                  </a:lnTo>
                  <a:cubicBezTo>
                    <a:pt x="8899" y="27048"/>
                    <a:pt x="8899" y="27048"/>
                    <a:pt x="8855" y="27048"/>
                  </a:cubicBezTo>
                  <a:cubicBezTo>
                    <a:pt x="8062" y="27092"/>
                    <a:pt x="7269" y="27136"/>
                    <a:pt x="6388" y="27180"/>
                  </a:cubicBezTo>
                  <a:cubicBezTo>
                    <a:pt x="5066" y="27268"/>
                    <a:pt x="3612" y="27357"/>
                    <a:pt x="2070" y="27445"/>
                  </a:cubicBezTo>
                  <a:cubicBezTo>
                    <a:pt x="1806" y="26652"/>
                    <a:pt x="1586" y="25727"/>
                    <a:pt x="1366" y="24713"/>
                  </a:cubicBezTo>
                  <a:cubicBezTo>
                    <a:pt x="1278" y="24141"/>
                    <a:pt x="1145" y="23524"/>
                    <a:pt x="1101" y="22863"/>
                  </a:cubicBezTo>
                  <a:cubicBezTo>
                    <a:pt x="837" y="20837"/>
                    <a:pt x="617" y="19075"/>
                    <a:pt x="485" y="17621"/>
                  </a:cubicBezTo>
                  <a:cubicBezTo>
                    <a:pt x="485" y="17621"/>
                    <a:pt x="529" y="17621"/>
                    <a:pt x="529" y="17577"/>
                  </a:cubicBezTo>
                  <a:cubicBezTo>
                    <a:pt x="441" y="16652"/>
                    <a:pt x="396" y="15859"/>
                    <a:pt x="396" y="15330"/>
                  </a:cubicBezTo>
                  <a:cubicBezTo>
                    <a:pt x="396" y="10793"/>
                    <a:pt x="264" y="7401"/>
                    <a:pt x="0" y="5198"/>
                  </a:cubicBezTo>
                  <a:cubicBezTo>
                    <a:pt x="837" y="4934"/>
                    <a:pt x="1586" y="4581"/>
                    <a:pt x="2291" y="4229"/>
                  </a:cubicBezTo>
                  <a:lnTo>
                    <a:pt x="2070" y="0"/>
                  </a:lnTo>
                  <a:cubicBezTo>
                    <a:pt x="2335" y="44"/>
                    <a:pt x="2643" y="88"/>
                    <a:pt x="2907" y="132"/>
                  </a:cubicBezTo>
                  <a:cubicBezTo>
                    <a:pt x="4581" y="396"/>
                    <a:pt x="6079" y="661"/>
                    <a:pt x="7401" y="837"/>
                  </a:cubicBezTo>
                  <a:cubicBezTo>
                    <a:pt x="7577" y="881"/>
                    <a:pt x="7797" y="925"/>
                    <a:pt x="7973" y="925"/>
                  </a:cubicBezTo>
                  <a:lnTo>
                    <a:pt x="10705" y="1057"/>
                  </a:lnTo>
                  <a:cubicBezTo>
                    <a:pt x="10749" y="1057"/>
                    <a:pt x="10793" y="1057"/>
                    <a:pt x="10837" y="1057"/>
                  </a:cubicBezTo>
                  <a:cubicBezTo>
                    <a:pt x="11454" y="1057"/>
                    <a:pt x="12379" y="925"/>
                    <a:pt x="13612" y="617"/>
                  </a:cubicBezTo>
                  <a:lnTo>
                    <a:pt x="13612" y="2775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952AB5-9E03-4BDA-81ED-EA5F1CEE3B44}"/>
                </a:ext>
              </a:extLst>
            </p:cNvPr>
            <p:cNvSpPr/>
            <p:nvPr/>
          </p:nvSpPr>
          <p:spPr>
            <a:xfrm flipH="1">
              <a:off x="6943094" y="846569"/>
              <a:ext cx="26123" cy="18701"/>
            </a:xfrm>
            <a:custGeom>
              <a:avLst/>
              <a:gdLst>
                <a:gd name="connsiteX0" fmla="*/ 24934 w 26123"/>
                <a:gd name="connsiteY0" fmla="*/ 16211 h 18701"/>
                <a:gd name="connsiteX1" fmla="*/ 17665 w 26123"/>
                <a:gd name="connsiteY1" fmla="*/ 18678 h 18701"/>
                <a:gd name="connsiteX2" fmla="*/ 6784 w 26123"/>
                <a:gd name="connsiteY2" fmla="*/ 14317 h 18701"/>
                <a:gd name="connsiteX3" fmla="*/ 3744 w 26123"/>
                <a:gd name="connsiteY3" fmla="*/ 11057 h 18701"/>
                <a:gd name="connsiteX4" fmla="*/ 2115 w 26123"/>
                <a:gd name="connsiteY4" fmla="*/ 9295 h 18701"/>
                <a:gd name="connsiteX5" fmla="*/ 2115 w 26123"/>
                <a:gd name="connsiteY5" fmla="*/ 9119 h 18701"/>
                <a:gd name="connsiteX6" fmla="*/ 1894 w 26123"/>
                <a:gd name="connsiteY6" fmla="*/ 8414 h 18701"/>
                <a:gd name="connsiteX7" fmla="*/ 1762 w 26123"/>
                <a:gd name="connsiteY7" fmla="*/ 7445 h 18701"/>
                <a:gd name="connsiteX8" fmla="*/ 925 w 26123"/>
                <a:gd name="connsiteY8" fmla="*/ 2775 h 18701"/>
                <a:gd name="connsiteX9" fmla="*/ 0 w 26123"/>
                <a:gd name="connsiteY9" fmla="*/ 661 h 18701"/>
                <a:gd name="connsiteX10" fmla="*/ 4670 w 26123"/>
                <a:gd name="connsiteY10" fmla="*/ 0 h 18701"/>
                <a:gd name="connsiteX11" fmla="*/ 13260 w 26123"/>
                <a:gd name="connsiteY11" fmla="*/ 7313 h 18701"/>
                <a:gd name="connsiteX12" fmla="*/ 24273 w 26123"/>
                <a:gd name="connsiteY12" fmla="*/ 10176 h 18701"/>
                <a:gd name="connsiteX13" fmla="*/ 26123 w 26123"/>
                <a:gd name="connsiteY13" fmla="*/ 10529 h 18701"/>
                <a:gd name="connsiteX14" fmla="*/ 24846 w 26123"/>
                <a:gd name="connsiteY14" fmla="*/ 16167 h 18701"/>
                <a:gd name="connsiteX15" fmla="*/ 24934 w 26123"/>
                <a:gd name="connsiteY15" fmla="*/ 16211 h 1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123" h="18701">
                  <a:moveTo>
                    <a:pt x="24934" y="16211"/>
                  </a:moveTo>
                  <a:cubicBezTo>
                    <a:pt x="24713" y="18017"/>
                    <a:pt x="22290" y="18854"/>
                    <a:pt x="17665" y="18678"/>
                  </a:cubicBezTo>
                  <a:cubicBezTo>
                    <a:pt x="13039" y="18546"/>
                    <a:pt x="9427" y="17092"/>
                    <a:pt x="6784" y="14317"/>
                  </a:cubicBezTo>
                  <a:cubicBezTo>
                    <a:pt x="5507" y="12995"/>
                    <a:pt x="4493" y="11894"/>
                    <a:pt x="3744" y="11057"/>
                  </a:cubicBezTo>
                  <a:cubicBezTo>
                    <a:pt x="2907" y="10176"/>
                    <a:pt x="2379" y="9603"/>
                    <a:pt x="2115" y="9295"/>
                  </a:cubicBezTo>
                  <a:cubicBezTo>
                    <a:pt x="2115" y="9207"/>
                    <a:pt x="2115" y="9163"/>
                    <a:pt x="2115" y="9119"/>
                  </a:cubicBezTo>
                  <a:cubicBezTo>
                    <a:pt x="2070" y="8855"/>
                    <a:pt x="1982" y="8590"/>
                    <a:pt x="1894" y="8414"/>
                  </a:cubicBezTo>
                  <a:lnTo>
                    <a:pt x="1762" y="7445"/>
                  </a:lnTo>
                  <a:cubicBezTo>
                    <a:pt x="1410" y="5374"/>
                    <a:pt x="1101" y="3833"/>
                    <a:pt x="925" y="2775"/>
                  </a:cubicBezTo>
                  <a:cubicBezTo>
                    <a:pt x="881" y="2379"/>
                    <a:pt x="573" y="1674"/>
                    <a:pt x="0" y="661"/>
                  </a:cubicBezTo>
                  <a:cubicBezTo>
                    <a:pt x="1586" y="1013"/>
                    <a:pt x="3128" y="793"/>
                    <a:pt x="4670" y="0"/>
                  </a:cubicBezTo>
                  <a:cubicBezTo>
                    <a:pt x="7092" y="3128"/>
                    <a:pt x="9956" y="5595"/>
                    <a:pt x="13260" y="7313"/>
                  </a:cubicBezTo>
                  <a:cubicBezTo>
                    <a:pt x="16696" y="9075"/>
                    <a:pt x="20352" y="10000"/>
                    <a:pt x="24273" y="10176"/>
                  </a:cubicBezTo>
                  <a:cubicBezTo>
                    <a:pt x="24978" y="10308"/>
                    <a:pt x="25594" y="10396"/>
                    <a:pt x="26123" y="10529"/>
                  </a:cubicBezTo>
                  <a:cubicBezTo>
                    <a:pt x="25771" y="13392"/>
                    <a:pt x="25374" y="15286"/>
                    <a:pt x="24846" y="16167"/>
                  </a:cubicBezTo>
                  <a:lnTo>
                    <a:pt x="24934" y="16211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3D51C8-0E70-422B-9180-363560601F90}"/>
                </a:ext>
              </a:extLst>
            </p:cNvPr>
            <p:cNvSpPr/>
            <p:nvPr/>
          </p:nvSpPr>
          <p:spPr>
            <a:xfrm flipH="1">
              <a:off x="6901729" y="1018197"/>
              <a:ext cx="43140" cy="158500"/>
            </a:xfrm>
            <a:custGeom>
              <a:avLst/>
              <a:gdLst>
                <a:gd name="connsiteX0" fmla="*/ 14330 w 43140"/>
                <a:gd name="connsiteY0" fmla="*/ 158060 h 158500"/>
                <a:gd name="connsiteX1" fmla="*/ 11555 w 43140"/>
                <a:gd name="connsiteY1" fmla="*/ 158501 h 158500"/>
                <a:gd name="connsiteX2" fmla="*/ 11423 w 43140"/>
                <a:gd name="connsiteY2" fmla="*/ 158501 h 158500"/>
                <a:gd name="connsiteX3" fmla="*/ 8692 w 43140"/>
                <a:gd name="connsiteY3" fmla="*/ 158369 h 158500"/>
                <a:gd name="connsiteX4" fmla="*/ 8119 w 43140"/>
                <a:gd name="connsiteY4" fmla="*/ 158280 h 158500"/>
                <a:gd name="connsiteX5" fmla="*/ 3626 w 43140"/>
                <a:gd name="connsiteY5" fmla="*/ 157576 h 158500"/>
                <a:gd name="connsiteX6" fmla="*/ 2789 w 43140"/>
                <a:gd name="connsiteY6" fmla="*/ 157443 h 158500"/>
                <a:gd name="connsiteX7" fmla="*/ 586 w 43140"/>
                <a:gd name="connsiteY7" fmla="*/ 102818 h 158500"/>
                <a:gd name="connsiteX8" fmla="*/ 6401 w 43140"/>
                <a:gd name="connsiteY8" fmla="*/ 83744 h 158500"/>
                <a:gd name="connsiteX9" fmla="*/ 7722 w 43140"/>
                <a:gd name="connsiteY9" fmla="*/ 78369 h 158500"/>
                <a:gd name="connsiteX10" fmla="*/ 19132 w 43140"/>
                <a:gd name="connsiteY10" fmla="*/ 25859 h 158500"/>
                <a:gd name="connsiteX11" fmla="*/ 21070 w 43140"/>
                <a:gd name="connsiteY11" fmla="*/ 7885 h 158500"/>
                <a:gd name="connsiteX12" fmla="*/ 32171 w 43140"/>
                <a:gd name="connsiteY12" fmla="*/ 6035 h 158500"/>
                <a:gd name="connsiteX13" fmla="*/ 35916 w 43140"/>
                <a:gd name="connsiteY13" fmla="*/ 4758 h 158500"/>
                <a:gd name="connsiteX14" fmla="*/ 43140 w 43140"/>
                <a:gd name="connsiteY14" fmla="*/ 0 h 158500"/>
                <a:gd name="connsiteX15" fmla="*/ 43096 w 43140"/>
                <a:gd name="connsiteY15" fmla="*/ 3128 h 158500"/>
                <a:gd name="connsiteX16" fmla="*/ 42832 w 43140"/>
                <a:gd name="connsiteY16" fmla="*/ 9075 h 158500"/>
                <a:gd name="connsiteX17" fmla="*/ 41378 w 43140"/>
                <a:gd name="connsiteY17" fmla="*/ 21189 h 158500"/>
                <a:gd name="connsiteX18" fmla="*/ 39132 w 43140"/>
                <a:gd name="connsiteY18" fmla="*/ 33039 h 158500"/>
                <a:gd name="connsiteX19" fmla="*/ 36797 w 43140"/>
                <a:gd name="connsiteY19" fmla="*/ 42731 h 158500"/>
                <a:gd name="connsiteX20" fmla="*/ 33669 w 43140"/>
                <a:gd name="connsiteY20" fmla="*/ 55726 h 158500"/>
                <a:gd name="connsiteX21" fmla="*/ 29044 w 43140"/>
                <a:gd name="connsiteY21" fmla="*/ 78501 h 158500"/>
                <a:gd name="connsiteX22" fmla="*/ 21951 w 43140"/>
                <a:gd name="connsiteY22" fmla="*/ 124536 h 158500"/>
                <a:gd name="connsiteX23" fmla="*/ 21511 w 43140"/>
                <a:gd name="connsiteY23" fmla="*/ 127356 h 158500"/>
                <a:gd name="connsiteX24" fmla="*/ 18868 w 43140"/>
                <a:gd name="connsiteY24" fmla="*/ 145637 h 158500"/>
                <a:gd name="connsiteX25" fmla="*/ 17017 w 43140"/>
                <a:gd name="connsiteY25" fmla="*/ 157620 h 158500"/>
                <a:gd name="connsiteX26" fmla="*/ 15828 w 43140"/>
                <a:gd name="connsiteY26" fmla="*/ 157840 h 158500"/>
                <a:gd name="connsiteX27" fmla="*/ 14330 w 43140"/>
                <a:gd name="connsiteY27" fmla="*/ 158060 h 15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3140" h="158500">
                  <a:moveTo>
                    <a:pt x="14330" y="158060"/>
                  </a:moveTo>
                  <a:cubicBezTo>
                    <a:pt x="13097" y="158325"/>
                    <a:pt x="12172" y="158501"/>
                    <a:pt x="11555" y="158501"/>
                  </a:cubicBezTo>
                  <a:cubicBezTo>
                    <a:pt x="11511" y="158501"/>
                    <a:pt x="11467" y="158501"/>
                    <a:pt x="11423" y="158501"/>
                  </a:cubicBezTo>
                  <a:lnTo>
                    <a:pt x="8692" y="158369"/>
                  </a:lnTo>
                  <a:cubicBezTo>
                    <a:pt x="8515" y="158369"/>
                    <a:pt x="8295" y="158325"/>
                    <a:pt x="8119" y="158280"/>
                  </a:cubicBezTo>
                  <a:cubicBezTo>
                    <a:pt x="6797" y="158104"/>
                    <a:pt x="5299" y="157840"/>
                    <a:pt x="3626" y="157576"/>
                  </a:cubicBezTo>
                  <a:cubicBezTo>
                    <a:pt x="3361" y="157532"/>
                    <a:pt x="3053" y="157488"/>
                    <a:pt x="2789" y="157443"/>
                  </a:cubicBezTo>
                  <a:cubicBezTo>
                    <a:pt x="57" y="138281"/>
                    <a:pt x="-648" y="120087"/>
                    <a:pt x="586" y="102818"/>
                  </a:cubicBezTo>
                  <a:cubicBezTo>
                    <a:pt x="3317" y="94316"/>
                    <a:pt x="5255" y="87973"/>
                    <a:pt x="6401" y="83744"/>
                  </a:cubicBezTo>
                  <a:cubicBezTo>
                    <a:pt x="6973" y="81893"/>
                    <a:pt x="7414" y="80087"/>
                    <a:pt x="7722" y="78369"/>
                  </a:cubicBezTo>
                  <a:cubicBezTo>
                    <a:pt x="12876" y="61145"/>
                    <a:pt x="16665" y="43656"/>
                    <a:pt x="19132" y="25859"/>
                  </a:cubicBezTo>
                  <a:cubicBezTo>
                    <a:pt x="19969" y="19868"/>
                    <a:pt x="20630" y="13877"/>
                    <a:pt x="21070" y="7885"/>
                  </a:cubicBezTo>
                  <a:cubicBezTo>
                    <a:pt x="25299" y="7445"/>
                    <a:pt x="29000" y="6828"/>
                    <a:pt x="32171" y="6035"/>
                  </a:cubicBezTo>
                  <a:cubicBezTo>
                    <a:pt x="33493" y="5683"/>
                    <a:pt x="34770" y="5242"/>
                    <a:pt x="35916" y="4758"/>
                  </a:cubicBezTo>
                  <a:cubicBezTo>
                    <a:pt x="39088" y="3524"/>
                    <a:pt x="41510" y="1894"/>
                    <a:pt x="43140" y="0"/>
                  </a:cubicBezTo>
                  <a:cubicBezTo>
                    <a:pt x="43140" y="1013"/>
                    <a:pt x="43140" y="2070"/>
                    <a:pt x="43096" y="3128"/>
                  </a:cubicBezTo>
                  <a:cubicBezTo>
                    <a:pt x="43008" y="5110"/>
                    <a:pt x="42920" y="7092"/>
                    <a:pt x="42832" y="9075"/>
                  </a:cubicBezTo>
                  <a:cubicBezTo>
                    <a:pt x="42480" y="12907"/>
                    <a:pt x="41995" y="16960"/>
                    <a:pt x="41378" y="21189"/>
                  </a:cubicBezTo>
                  <a:cubicBezTo>
                    <a:pt x="40718" y="24978"/>
                    <a:pt x="40013" y="28898"/>
                    <a:pt x="39132" y="33039"/>
                  </a:cubicBezTo>
                  <a:cubicBezTo>
                    <a:pt x="38955" y="33832"/>
                    <a:pt x="38163" y="37048"/>
                    <a:pt x="36797" y="42731"/>
                  </a:cubicBezTo>
                  <a:cubicBezTo>
                    <a:pt x="36004" y="46167"/>
                    <a:pt x="34991" y="50484"/>
                    <a:pt x="33669" y="55726"/>
                  </a:cubicBezTo>
                  <a:cubicBezTo>
                    <a:pt x="31511" y="64845"/>
                    <a:pt x="29969" y="72466"/>
                    <a:pt x="29044" y="78501"/>
                  </a:cubicBezTo>
                  <a:cubicBezTo>
                    <a:pt x="26797" y="88061"/>
                    <a:pt x="24418" y="103391"/>
                    <a:pt x="21951" y="124536"/>
                  </a:cubicBezTo>
                  <a:cubicBezTo>
                    <a:pt x="21775" y="125461"/>
                    <a:pt x="21599" y="126386"/>
                    <a:pt x="21511" y="127356"/>
                  </a:cubicBezTo>
                  <a:cubicBezTo>
                    <a:pt x="20630" y="134052"/>
                    <a:pt x="19749" y="140131"/>
                    <a:pt x="18868" y="145637"/>
                  </a:cubicBezTo>
                  <a:cubicBezTo>
                    <a:pt x="18295" y="150043"/>
                    <a:pt x="17678" y="154007"/>
                    <a:pt x="17017" y="157620"/>
                  </a:cubicBezTo>
                  <a:cubicBezTo>
                    <a:pt x="16621" y="157664"/>
                    <a:pt x="16224" y="157708"/>
                    <a:pt x="15828" y="157840"/>
                  </a:cubicBezTo>
                  <a:cubicBezTo>
                    <a:pt x="15343" y="157840"/>
                    <a:pt x="14859" y="157972"/>
                    <a:pt x="14330" y="158060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4E82B0E-1CC8-4DE1-AA5B-9C375769E16B}"/>
                </a:ext>
              </a:extLst>
            </p:cNvPr>
            <p:cNvSpPr/>
            <p:nvPr/>
          </p:nvSpPr>
          <p:spPr>
            <a:xfrm flipH="1">
              <a:off x="6958336" y="1204873"/>
              <a:ext cx="44" cy="62"/>
            </a:xfrm>
            <a:custGeom>
              <a:avLst/>
              <a:gdLst>
                <a:gd name="connsiteX0" fmla="*/ 44 w 44"/>
                <a:gd name="connsiteY0" fmla="*/ 62 h 62"/>
                <a:gd name="connsiteX1" fmla="*/ 0 w 44"/>
                <a:gd name="connsiteY1" fmla="*/ 62 h 62"/>
                <a:gd name="connsiteX2" fmla="*/ 0 w 44"/>
                <a:gd name="connsiteY2" fmla="*/ 18 h 62"/>
                <a:gd name="connsiteX3" fmla="*/ 44 w 44"/>
                <a:gd name="connsiteY3" fmla="*/ 62 h 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" h="62">
                  <a:moveTo>
                    <a:pt x="44" y="62"/>
                  </a:moveTo>
                  <a:lnTo>
                    <a:pt x="0" y="62"/>
                  </a:lnTo>
                  <a:lnTo>
                    <a:pt x="0" y="18"/>
                  </a:lnTo>
                  <a:cubicBezTo>
                    <a:pt x="0" y="-26"/>
                    <a:pt x="44" y="18"/>
                    <a:pt x="44" y="62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839BCC1-FA87-4949-A1E3-F37CBE9AEA52}"/>
                </a:ext>
              </a:extLst>
            </p:cNvPr>
            <p:cNvSpPr/>
            <p:nvPr/>
          </p:nvSpPr>
          <p:spPr>
            <a:xfrm flipH="1">
              <a:off x="6885879" y="952427"/>
              <a:ext cx="6353" cy="17400"/>
            </a:xfrm>
            <a:custGeom>
              <a:avLst/>
              <a:gdLst>
                <a:gd name="connsiteX0" fmla="*/ 3763 w 6353"/>
                <a:gd name="connsiteY0" fmla="*/ 17401 h 17400"/>
                <a:gd name="connsiteX1" fmla="*/ 768 w 6353"/>
                <a:gd name="connsiteY1" fmla="*/ 11806 h 17400"/>
                <a:gd name="connsiteX2" fmla="*/ 19 w 6353"/>
                <a:gd name="connsiteY2" fmla="*/ 661 h 17400"/>
                <a:gd name="connsiteX3" fmla="*/ 19 w 6353"/>
                <a:gd name="connsiteY3" fmla="*/ 0 h 17400"/>
                <a:gd name="connsiteX4" fmla="*/ 5085 w 6353"/>
                <a:gd name="connsiteY4" fmla="*/ 14846 h 17400"/>
                <a:gd name="connsiteX5" fmla="*/ 3763 w 6353"/>
                <a:gd name="connsiteY5" fmla="*/ 17401 h 1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" h="17400">
                  <a:moveTo>
                    <a:pt x="3763" y="17401"/>
                  </a:moveTo>
                  <a:cubicBezTo>
                    <a:pt x="2706" y="15242"/>
                    <a:pt x="1693" y="13348"/>
                    <a:pt x="768" y="11806"/>
                  </a:cubicBezTo>
                  <a:cubicBezTo>
                    <a:pt x="151" y="8150"/>
                    <a:pt x="-69" y="4405"/>
                    <a:pt x="19" y="661"/>
                  </a:cubicBezTo>
                  <a:cubicBezTo>
                    <a:pt x="19" y="441"/>
                    <a:pt x="19" y="220"/>
                    <a:pt x="19" y="0"/>
                  </a:cubicBezTo>
                  <a:cubicBezTo>
                    <a:pt x="6142" y="3260"/>
                    <a:pt x="7816" y="8194"/>
                    <a:pt x="5085" y="14846"/>
                  </a:cubicBezTo>
                  <a:cubicBezTo>
                    <a:pt x="4776" y="15771"/>
                    <a:pt x="4336" y="16608"/>
                    <a:pt x="3763" y="1740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B1D4A4-3197-47F6-A6DF-748FF40EBFB5}"/>
                </a:ext>
              </a:extLst>
            </p:cNvPr>
            <p:cNvSpPr/>
            <p:nvPr/>
          </p:nvSpPr>
          <p:spPr>
            <a:xfrm flipH="1">
              <a:off x="6958220" y="876260"/>
              <a:ext cx="39014" cy="108528"/>
            </a:xfrm>
            <a:custGeom>
              <a:avLst/>
              <a:gdLst>
                <a:gd name="connsiteX0" fmla="*/ 25418 w 39014"/>
                <a:gd name="connsiteY0" fmla="*/ 108281 h 108528"/>
                <a:gd name="connsiteX1" fmla="*/ 24229 w 39014"/>
                <a:gd name="connsiteY1" fmla="*/ 107973 h 108528"/>
                <a:gd name="connsiteX2" fmla="*/ 17004 w 39014"/>
                <a:gd name="connsiteY2" fmla="*/ 104052 h 108528"/>
                <a:gd name="connsiteX3" fmla="*/ 15859 w 39014"/>
                <a:gd name="connsiteY3" fmla="*/ 102774 h 108528"/>
                <a:gd name="connsiteX4" fmla="*/ 15683 w 39014"/>
                <a:gd name="connsiteY4" fmla="*/ 102510 h 108528"/>
                <a:gd name="connsiteX5" fmla="*/ 10925 w 39014"/>
                <a:gd name="connsiteY5" fmla="*/ 94228 h 108528"/>
                <a:gd name="connsiteX6" fmla="*/ 6476 w 39014"/>
                <a:gd name="connsiteY6" fmla="*/ 85726 h 108528"/>
                <a:gd name="connsiteX7" fmla="*/ 2996 w 39014"/>
                <a:gd name="connsiteY7" fmla="*/ 78986 h 108528"/>
                <a:gd name="connsiteX8" fmla="*/ 705 w 39014"/>
                <a:gd name="connsiteY8" fmla="*/ 72334 h 108528"/>
                <a:gd name="connsiteX9" fmla="*/ 0 w 39014"/>
                <a:gd name="connsiteY9" fmla="*/ 65902 h 108528"/>
                <a:gd name="connsiteX10" fmla="*/ 352 w 39014"/>
                <a:gd name="connsiteY10" fmla="*/ 59206 h 108528"/>
                <a:gd name="connsiteX11" fmla="*/ 1057 w 39014"/>
                <a:gd name="connsiteY11" fmla="*/ 52775 h 108528"/>
                <a:gd name="connsiteX12" fmla="*/ 2599 w 39014"/>
                <a:gd name="connsiteY12" fmla="*/ 43171 h 108528"/>
                <a:gd name="connsiteX13" fmla="*/ 5066 w 39014"/>
                <a:gd name="connsiteY13" fmla="*/ 30749 h 108528"/>
                <a:gd name="connsiteX14" fmla="*/ 6520 w 39014"/>
                <a:gd name="connsiteY14" fmla="*/ 21498 h 108528"/>
                <a:gd name="connsiteX15" fmla="*/ 6828 w 39014"/>
                <a:gd name="connsiteY15" fmla="*/ 19515 h 108528"/>
                <a:gd name="connsiteX16" fmla="*/ 7357 w 39014"/>
                <a:gd name="connsiteY16" fmla="*/ 15903 h 108528"/>
                <a:gd name="connsiteX17" fmla="*/ 9515 w 39014"/>
                <a:gd name="connsiteY17" fmla="*/ 9207 h 108528"/>
                <a:gd name="connsiteX18" fmla="*/ 17665 w 39014"/>
                <a:gd name="connsiteY18" fmla="*/ 1278 h 108528"/>
                <a:gd name="connsiteX19" fmla="*/ 21894 w 39014"/>
                <a:gd name="connsiteY19" fmla="*/ 0 h 108528"/>
                <a:gd name="connsiteX20" fmla="*/ 24890 w 39014"/>
                <a:gd name="connsiteY20" fmla="*/ 1189 h 108528"/>
                <a:gd name="connsiteX21" fmla="*/ 35154 w 39014"/>
                <a:gd name="connsiteY21" fmla="*/ 12863 h 108528"/>
                <a:gd name="connsiteX22" fmla="*/ 32995 w 39014"/>
                <a:gd name="connsiteY22" fmla="*/ 23700 h 108528"/>
                <a:gd name="connsiteX23" fmla="*/ 32378 w 39014"/>
                <a:gd name="connsiteY23" fmla="*/ 24978 h 108528"/>
                <a:gd name="connsiteX24" fmla="*/ 25506 w 39014"/>
                <a:gd name="connsiteY24" fmla="*/ 47621 h 108528"/>
                <a:gd name="connsiteX25" fmla="*/ 24846 w 39014"/>
                <a:gd name="connsiteY25" fmla="*/ 52555 h 108528"/>
                <a:gd name="connsiteX26" fmla="*/ 23964 w 39014"/>
                <a:gd name="connsiteY26" fmla="*/ 60132 h 108528"/>
                <a:gd name="connsiteX27" fmla="*/ 24009 w 39014"/>
                <a:gd name="connsiteY27" fmla="*/ 68193 h 108528"/>
                <a:gd name="connsiteX28" fmla="*/ 32334 w 39014"/>
                <a:gd name="connsiteY28" fmla="*/ 85946 h 108528"/>
                <a:gd name="connsiteX29" fmla="*/ 34449 w 39014"/>
                <a:gd name="connsiteY29" fmla="*/ 88105 h 108528"/>
                <a:gd name="connsiteX30" fmla="*/ 37797 w 39014"/>
                <a:gd name="connsiteY30" fmla="*/ 101497 h 108528"/>
                <a:gd name="connsiteX31" fmla="*/ 35242 w 39014"/>
                <a:gd name="connsiteY31" fmla="*/ 105021 h 108528"/>
                <a:gd name="connsiteX32" fmla="*/ 30176 w 39014"/>
                <a:gd name="connsiteY32" fmla="*/ 108281 h 108528"/>
                <a:gd name="connsiteX33" fmla="*/ 25418 w 39014"/>
                <a:gd name="connsiteY33" fmla="*/ 108281 h 10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9014" h="108528">
                  <a:moveTo>
                    <a:pt x="25418" y="108281"/>
                  </a:moveTo>
                  <a:cubicBezTo>
                    <a:pt x="25022" y="108193"/>
                    <a:pt x="24625" y="108105"/>
                    <a:pt x="24229" y="107973"/>
                  </a:cubicBezTo>
                  <a:cubicBezTo>
                    <a:pt x="21630" y="107092"/>
                    <a:pt x="19207" y="105770"/>
                    <a:pt x="17004" y="104052"/>
                  </a:cubicBezTo>
                  <a:cubicBezTo>
                    <a:pt x="16564" y="103655"/>
                    <a:pt x="16167" y="103259"/>
                    <a:pt x="15859" y="102774"/>
                  </a:cubicBezTo>
                  <a:cubicBezTo>
                    <a:pt x="15815" y="102686"/>
                    <a:pt x="15727" y="102598"/>
                    <a:pt x="15683" y="102510"/>
                  </a:cubicBezTo>
                  <a:cubicBezTo>
                    <a:pt x="13965" y="99911"/>
                    <a:pt x="12379" y="97136"/>
                    <a:pt x="10925" y="94228"/>
                  </a:cubicBezTo>
                  <a:cubicBezTo>
                    <a:pt x="9471" y="91365"/>
                    <a:pt x="7973" y="88545"/>
                    <a:pt x="6476" y="85726"/>
                  </a:cubicBezTo>
                  <a:cubicBezTo>
                    <a:pt x="5242" y="83523"/>
                    <a:pt x="4097" y="81277"/>
                    <a:pt x="2996" y="78986"/>
                  </a:cubicBezTo>
                  <a:cubicBezTo>
                    <a:pt x="2026" y="76827"/>
                    <a:pt x="1233" y="74625"/>
                    <a:pt x="705" y="72334"/>
                  </a:cubicBezTo>
                  <a:cubicBezTo>
                    <a:pt x="220" y="70220"/>
                    <a:pt x="0" y="68061"/>
                    <a:pt x="0" y="65902"/>
                  </a:cubicBezTo>
                  <a:cubicBezTo>
                    <a:pt x="44" y="63700"/>
                    <a:pt x="132" y="61453"/>
                    <a:pt x="352" y="59206"/>
                  </a:cubicBezTo>
                  <a:cubicBezTo>
                    <a:pt x="617" y="57092"/>
                    <a:pt x="837" y="54933"/>
                    <a:pt x="1057" y="52775"/>
                  </a:cubicBezTo>
                  <a:cubicBezTo>
                    <a:pt x="1366" y="49559"/>
                    <a:pt x="1850" y="46387"/>
                    <a:pt x="2599" y="43171"/>
                  </a:cubicBezTo>
                  <a:cubicBezTo>
                    <a:pt x="3568" y="39030"/>
                    <a:pt x="4361" y="34890"/>
                    <a:pt x="5066" y="30749"/>
                  </a:cubicBezTo>
                  <a:cubicBezTo>
                    <a:pt x="5551" y="27665"/>
                    <a:pt x="6035" y="24581"/>
                    <a:pt x="6520" y="21498"/>
                  </a:cubicBezTo>
                  <a:cubicBezTo>
                    <a:pt x="6608" y="20837"/>
                    <a:pt x="6740" y="20176"/>
                    <a:pt x="6828" y="19515"/>
                  </a:cubicBezTo>
                  <a:cubicBezTo>
                    <a:pt x="7004" y="18326"/>
                    <a:pt x="7181" y="17136"/>
                    <a:pt x="7357" y="15903"/>
                  </a:cubicBezTo>
                  <a:cubicBezTo>
                    <a:pt x="7709" y="13700"/>
                    <a:pt x="8458" y="11454"/>
                    <a:pt x="9515" y="9207"/>
                  </a:cubicBezTo>
                  <a:cubicBezTo>
                    <a:pt x="11277" y="5463"/>
                    <a:pt x="13965" y="2819"/>
                    <a:pt x="17665" y="1278"/>
                  </a:cubicBezTo>
                  <a:cubicBezTo>
                    <a:pt x="18987" y="617"/>
                    <a:pt x="20396" y="220"/>
                    <a:pt x="21894" y="0"/>
                  </a:cubicBezTo>
                  <a:cubicBezTo>
                    <a:pt x="22951" y="264"/>
                    <a:pt x="23920" y="661"/>
                    <a:pt x="24890" y="1189"/>
                  </a:cubicBezTo>
                  <a:cubicBezTo>
                    <a:pt x="31013" y="4185"/>
                    <a:pt x="34449" y="8106"/>
                    <a:pt x="35154" y="12863"/>
                  </a:cubicBezTo>
                  <a:cubicBezTo>
                    <a:pt x="35638" y="16079"/>
                    <a:pt x="34933" y="19691"/>
                    <a:pt x="32995" y="23700"/>
                  </a:cubicBezTo>
                  <a:cubicBezTo>
                    <a:pt x="32775" y="24141"/>
                    <a:pt x="32599" y="24581"/>
                    <a:pt x="32378" y="24978"/>
                  </a:cubicBezTo>
                  <a:cubicBezTo>
                    <a:pt x="29030" y="32246"/>
                    <a:pt x="26740" y="39779"/>
                    <a:pt x="25506" y="47621"/>
                  </a:cubicBezTo>
                  <a:cubicBezTo>
                    <a:pt x="25286" y="49251"/>
                    <a:pt x="25066" y="50881"/>
                    <a:pt x="24846" y="52555"/>
                  </a:cubicBezTo>
                  <a:cubicBezTo>
                    <a:pt x="24537" y="55066"/>
                    <a:pt x="24229" y="57577"/>
                    <a:pt x="23964" y="60132"/>
                  </a:cubicBezTo>
                  <a:cubicBezTo>
                    <a:pt x="23700" y="62907"/>
                    <a:pt x="23700" y="65594"/>
                    <a:pt x="24009" y="68193"/>
                  </a:cubicBezTo>
                  <a:cubicBezTo>
                    <a:pt x="24846" y="74801"/>
                    <a:pt x="27621" y="80748"/>
                    <a:pt x="32334" y="85946"/>
                  </a:cubicBezTo>
                  <a:cubicBezTo>
                    <a:pt x="32995" y="86695"/>
                    <a:pt x="33700" y="87400"/>
                    <a:pt x="34449" y="88105"/>
                  </a:cubicBezTo>
                  <a:cubicBezTo>
                    <a:pt x="39074" y="92554"/>
                    <a:pt x="40176" y="97004"/>
                    <a:pt x="37797" y="101497"/>
                  </a:cubicBezTo>
                  <a:cubicBezTo>
                    <a:pt x="37180" y="102686"/>
                    <a:pt x="36343" y="103832"/>
                    <a:pt x="35242" y="105021"/>
                  </a:cubicBezTo>
                  <a:cubicBezTo>
                    <a:pt x="33876" y="106651"/>
                    <a:pt x="32202" y="107752"/>
                    <a:pt x="30176" y="108281"/>
                  </a:cubicBezTo>
                  <a:cubicBezTo>
                    <a:pt x="28634" y="108633"/>
                    <a:pt x="27004" y="108589"/>
                    <a:pt x="25418" y="10828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847291-24DB-425E-AE97-0DEA11080759}"/>
                </a:ext>
              </a:extLst>
            </p:cNvPr>
            <p:cNvSpPr/>
            <p:nvPr/>
          </p:nvSpPr>
          <p:spPr>
            <a:xfrm flipH="1">
              <a:off x="6932170" y="868683"/>
              <a:ext cx="44096" cy="10417"/>
            </a:xfrm>
            <a:custGeom>
              <a:avLst/>
              <a:gdLst>
                <a:gd name="connsiteX0" fmla="*/ 6079 w 44096"/>
                <a:gd name="connsiteY0" fmla="*/ 6608 h 10417"/>
                <a:gd name="connsiteX1" fmla="*/ 0 w 44096"/>
                <a:gd name="connsiteY1" fmla="*/ 4802 h 10417"/>
                <a:gd name="connsiteX2" fmla="*/ 3304 w 44096"/>
                <a:gd name="connsiteY2" fmla="*/ 2115 h 10417"/>
                <a:gd name="connsiteX3" fmla="*/ 10396 w 44096"/>
                <a:gd name="connsiteY3" fmla="*/ 4714 h 10417"/>
                <a:gd name="connsiteX4" fmla="*/ 30132 w 44096"/>
                <a:gd name="connsiteY4" fmla="*/ 6520 h 10417"/>
                <a:gd name="connsiteX5" fmla="*/ 34537 w 44096"/>
                <a:gd name="connsiteY5" fmla="*/ 5727 h 10417"/>
                <a:gd name="connsiteX6" fmla="*/ 40836 w 44096"/>
                <a:gd name="connsiteY6" fmla="*/ 0 h 10417"/>
                <a:gd name="connsiteX7" fmla="*/ 44096 w 44096"/>
                <a:gd name="connsiteY7" fmla="*/ 529 h 10417"/>
                <a:gd name="connsiteX8" fmla="*/ 42687 w 44096"/>
                <a:gd name="connsiteY8" fmla="*/ 4626 h 10417"/>
                <a:gd name="connsiteX9" fmla="*/ 34052 w 44096"/>
                <a:gd name="connsiteY9" fmla="*/ 10176 h 10417"/>
                <a:gd name="connsiteX10" fmla="*/ 32467 w 44096"/>
                <a:gd name="connsiteY10" fmla="*/ 10352 h 10417"/>
                <a:gd name="connsiteX11" fmla="*/ 31894 w 44096"/>
                <a:gd name="connsiteY11" fmla="*/ 10396 h 10417"/>
                <a:gd name="connsiteX12" fmla="*/ 9780 w 44096"/>
                <a:gd name="connsiteY12" fmla="*/ 7709 h 10417"/>
                <a:gd name="connsiteX13" fmla="*/ 6079 w 44096"/>
                <a:gd name="connsiteY13" fmla="*/ 6608 h 1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096" h="10417">
                  <a:moveTo>
                    <a:pt x="6079" y="6608"/>
                  </a:moveTo>
                  <a:lnTo>
                    <a:pt x="0" y="4802"/>
                  </a:lnTo>
                  <a:lnTo>
                    <a:pt x="3304" y="2115"/>
                  </a:lnTo>
                  <a:cubicBezTo>
                    <a:pt x="5639" y="3172"/>
                    <a:pt x="8018" y="4009"/>
                    <a:pt x="10396" y="4714"/>
                  </a:cubicBezTo>
                  <a:cubicBezTo>
                    <a:pt x="16740" y="6520"/>
                    <a:pt x="23304" y="7136"/>
                    <a:pt x="30132" y="6520"/>
                  </a:cubicBezTo>
                  <a:cubicBezTo>
                    <a:pt x="31762" y="6476"/>
                    <a:pt x="33215" y="6211"/>
                    <a:pt x="34537" y="5727"/>
                  </a:cubicBezTo>
                  <a:cubicBezTo>
                    <a:pt x="37224" y="4758"/>
                    <a:pt x="39339" y="2819"/>
                    <a:pt x="40836" y="0"/>
                  </a:cubicBezTo>
                  <a:lnTo>
                    <a:pt x="44096" y="529"/>
                  </a:lnTo>
                  <a:cubicBezTo>
                    <a:pt x="43788" y="2070"/>
                    <a:pt x="43347" y="3436"/>
                    <a:pt x="42687" y="4626"/>
                  </a:cubicBezTo>
                  <a:cubicBezTo>
                    <a:pt x="41013" y="7797"/>
                    <a:pt x="38149" y="9647"/>
                    <a:pt x="34052" y="10176"/>
                  </a:cubicBezTo>
                  <a:cubicBezTo>
                    <a:pt x="33524" y="10264"/>
                    <a:pt x="32995" y="10308"/>
                    <a:pt x="32467" y="10352"/>
                  </a:cubicBezTo>
                  <a:cubicBezTo>
                    <a:pt x="32290" y="10352"/>
                    <a:pt x="32114" y="10352"/>
                    <a:pt x="31894" y="10396"/>
                  </a:cubicBezTo>
                  <a:cubicBezTo>
                    <a:pt x="24405" y="10573"/>
                    <a:pt x="17004" y="9647"/>
                    <a:pt x="9780" y="7709"/>
                  </a:cubicBezTo>
                  <a:cubicBezTo>
                    <a:pt x="8590" y="7401"/>
                    <a:pt x="7357" y="7004"/>
                    <a:pt x="6079" y="66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2BAC8D-A1FB-4B54-9E3A-E1FC61C1EC49}"/>
                </a:ext>
              </a:extLst>
            </p:cNvPr>
            <p:cNvSpPr/>
            <p:nvPr/>
          </p:nvSpPr>
          <p:spPr>
            <a:xfrm flipH="1">
              <a:off x="6923360" y="875115"/>
              <a:ext cx="2466" cy="4933"/>
            </a:xfrm>
            <a:custGeom>
              <a:avLst/>
              <a:gdLst>
                <a:gd name="connsiteX0" fmla="*/ 705 w 2466"/>
                <a:gd name="connsiteY0" fmla="*/ 308 h 4933"/>
                <a:gd name="connsiteX1" fmla="*/ 2467 w 2466"/>
                <a:gd name="connsiteY1" fmla="*/ 4934 h 4933"/>
                <a:gd name="connsiteX2" fmla="*/ 0 w 2466"/>
                <a:gd name="connsiteY2" fmla="*/ 0 h 4933"/>
                <a:gd name="connsiteX3" fmla="*/ 705 w 2466"/>
                <a:gd name="connsiteY3" fmla="*/ 308 h 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" h="4933">
                  <a:moveTo>
                    <a:pt x="705" y="308"/>
                  </a:moveTo>
                  <a:cubicBezTo>
                    <a:pt x="1674" y="1674"/>
                    <a:pt x="2291" y="3216"/>
                    <a:pt x="2467" y="4934"/>
                  </a:cubicBezTo>
                  <a:cubicBezTo>
                    <a:pt x="1586" y="3128"/>
                    <a:pt x="749" y="1454"/>
                    <a:pt x="0" y="0"/>
                  </a:cubicBezTo>
                  <a:cubicBezTo>
                    <a:pt x="264" y="132"/>
                    <a:pt x="485" y="220"/>
                    <a:pt x="705" y="3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81BADD-3B92-41F3-975C-A95971C17090}"/>
                </a:ext>
              </a:extLst>
            </p:cNvPr>
            <p:cNvSpPr/>
            <p:nvPr/>
          </p:nvSpPr>
          <p:spPr>
            <a:xfrm flipH="1">
              <a:off x="6923800" y="1015466"/>
              <a:ext cx="57047" cy="166342"/>
            </a:xfrm>
            <a:custGeom>
              <a:avLst/>
              <a:gdLst>
                <a:gd name="connsiteX0" fmla="*/ 38766 w 57047"/>
                <a:gd name="connsiteY0" fmla="*/ 160175 h 166342"/>
                <a:gd name="connsiteX1" fmla="*/ 38986 w 57047"/>
                <a:gd name="connsiteY1" fmla="*/ 164404 h 166342"/>
                <a:gd name="connsiteX2" fmla="*/ 36696 w 57047"/>
                <a:gd name="connsiteY2" fmla="*/ 165373 h 166342"/>
                <a:gd name="connsiteX3" fmla="*/ 33656 w 57047"/>
                <a:gd name="connsiteY3" fmla="*/ 166122 h 166342"/>
                <a:gd name="connsiteX4" fmla="*/ 32467 w 57047"/>
                <a:gd name="connsiteY4" fmla="*/ 166210 h 166342"/>
                <a:gd name="connsiteX5" fmla="*/ 30484 w 57047"/>
                <a:gd name="connsiteY5" fmla="*/ 166342 h 166342"/>
                <a:gd name="connsiteX6" fmla="*/ 26475 w 57047"/>
                <a:gd name="connsiteY6" fmla="*/ 166342 h 166342"/>
                <a:gd name="connsiteX7" fmla="*/ 22246 w 57047"/>
                <a:gd name="connsiteY7" fmla="*/ 166254 h 166342"/>
                <a:gd name="connsiteX8" fmla="*/ 19824 w 57047"/>
                <a:gd name="connsiteY8" fmla="*/ 166254 h 166342"/>
                <a:gd name="connsiteX9" fmla="*/ 14361 w 57047"/>
                <a:gd name="connsiteY9" fmla="*/ 166122 h 166342"/>
                <a:gd name="connsiteX10" fmla="*/ 13656 w 57047"/>
                <a:gd name="connsiteY10" fmla="*/ 164536 h 166342"/>
                <a:gd name="connsiteX11" fmla="*/ 9736 w 57047"/>
                <a:gd name="connsiteY11" fmla="*/ 153391 h 166342"/>
                <a:gd name="connsiteX12" fmla="*/ 8810 w 57047"/>
                <a:gd name="connsiteY12" fmla="*/ 150395 h 166342"/>
                <a:gd name="connsiteX13" fmla="*/ 6960 w 57047"/>
                <a:gd name="connsiteY13" fmla="*/ 142906 h 166342"/>
                <a:gd name="connsiteX14" fmla="*/ 5507 w 57047"/>
                <a:gd name="connsiteY14" fmla="*/ 131541 h 166342"/>
                <a:gd name="connsiteX15" fmla="*/ 5374 w 57047"/>
                <a:gd name="connsiteY15" fmla="*/ 119558 h 166342"/>
                <a:gd name="connsiteX16" fmla="*/ 6476 w 57047"/>
                <a:gd name="connsiteY16" fmla="*/ 108325 h 166342"/>
                <a:gd name="connsiteX17" fmla="*/ 8458 w 57047"/>
                <a:gd name="connsiteY17" fmla="*/ 97885 h 166342"/>
                <a:gd name="connsiteX18" fmla="*/ 10529 w 57047"/>
                <a:gd name="connsiteY18" fmla="*/ 86475 h 166342"/>
                <a:gd name="connsiteX19" fmla="*/ 10749 w 57047"/>
                <a:gd name="connsiteY19" fmla="*/ 74361 h 166342"/>
                <a:gd name="connsiteX20" fmla="*/ 8899 w 57047"/>
                <a:gd name="connsiteY20" fmla="*/ 62510 h 166342"/>
                <a:gd name="connsiteX21" fmla="*/ 7357 w 57047"/>
                <a:gd name="connsiteY21" fmla="*/ 52951 h 166342"/>
                <a:gd name="connsiteX22" fmla="*/ 5198 w 57047"/>
                <a:gd name="connsiteY22" fmla="*/ 41189 h 166342"/>
                <a:gd name="connsiteX23" fmla="*/ 3480 w 57047"/>
                <a:gd name="connsiteY23" fmla="*/ 30572 h 166342"/>
                <a:gd name="connsiteX24" fmla="*/ 1938 w 57047"/>
                <a:gd name="connsiteY24" fmla="*/ 18943 h 166342"/>
                <a:gd name="connsiteX25" fmla="*/ 837 w 57047"/>
                <a:gd name="connsiteY25" fmla="*/ 8502 h 166342"/>
                <a:gd name="connsiteX26" fmla="*/ 0 w 57047"/>
                <a:gd name="connsiteY26" fmla="*/ 0 h 166342"/>
                <a:gd name="connsiteX27" fmla="*/ 8370 w 57047"/>
                <a:gd name="connsiteY27" fmla="*/ 4758 h 166342"/>
                <a:gd name="connsiteX28" fmla="*/ 34317 w 57047"/>
                <a:gd name="connsiteY28" fmla="*/ 10793 h 166342"/>
                <a:gd name="connsiteX29" fmla="*/ 42863 w 57047"/>
                <a:gd name="connsiteY29" fmla="*/ 11057 h 166342"/>
                <a:gd name="connsiteX30" fmla="*/ 57048 w 57047"/>
                <a:gd name="connsiteY30" fmla="*/ 10440 h 166342"/>
                <a:gd name="connsiteX31" fmla="*/ 55109 w 57047"/>
                <a:gd name="connsiteY31" fmla="*/ 28414 h 166342"/>
                <a:gd name="connsiteX32" fmla="*/ 43700 w 57047"/>
                <a:gd name="connsiteY32" fmla="*/ 80924 h 166342"/>
                <a:gd name="connsiteX33" fmla="*/ 42378 w 57047"/>
                <a:gd name="connsiteY33" fmla="*/ 86299 h 166342"/>
                <a:gd name="connsiteX34" fmla="*/ 36563 w 57047"/>
                <a:gd name="connsiteY34" fmla="*/ 105373 h 166342"/>
                <a:gd name="connsiteX35" fmla="*/ 38766 w 57047"/>
                <a:gd name="connsiteY35" fmla="*/ 160175 h 16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7047" h="166342">
                  <a:moveTo>
                    <a:pt x="38766" y="160175"/>
                  </a:moveTo>
                  <a:lnTo>
                    <a:pt x="38986" y="164404"/>
                  </a:lnTo>
                  <a:cubicBezTo>
                    <a:pt x="38281" y="164756"/>
                    <a:pt x="37533" y="165109"/>
                    <a:pt x="36696" y="165373"/>
                  </a:cubicBezTo>
                  <a:cubicBezTo>
                    <a:pt x="35638" y="165769"/>
                    <a:pt x="34625" y="166034"/>
                    <a:pt x="33656" y="166122"/>
                  </a:cubicBezTo>
                  <a:cubicBezTo>
                    <a:pt x="33304" y="166122"/>
                    <a:pt x="32907" y="166166"/>
                    <a:pt x="32467" y="166210"/>
                  </a:cubicBezTo>
                  <a:cubicBezTo>
                    <a:pt x="31894" y="166254"/>
                    <a:pt x="31189" y="166298"/>
                    <a:pt x="30484" y="166342"/>
                  </a:cubicBezTo>
                  <a:cubicBezTo>
                    <a:pt x="29427" y="166342"/>
                    <a:pt x="28105" y="166342"/>
                    <a:pt x="26475" y="166342"/>
                  </a:cubicBezTo>
                  <a:cubicBezTo>
                    <a:pt x="24890" y="166342"/>
                    <a:pt x="23480" y="166298"/>
                    <a:pt x="22246" y="166254"/>
                  </a:cubicBezTo>
                  <a:lnTo>
                    <a:pt x="19824" y="166254"/>
                  </a:lnTo>
                  <a:lnTo>
                    <a:pt x="14361" y="166122"/>
                  </a:lnTo>
                  <a:cubicBezTo>
                    <a:pt x="14141" y="165549"/>
                    <a:pt x="13876" y="165020"/>
                    <a:pt x="13656" y="164536"/>
                  </a:cubicBezTo>
                  <a:cubicBezTo>
                    <a:pt x="12114" y="160924"/>
                    <a:pt x="10837" y="157223"/>
                    <a:pt x="9736" y="153391"/>
                  </a:cubicBezTo>
                  <a:cubicBezTo>
                    <a:pt x="9427" y="152421"/>
                    <a:pt x="9119" y="151408"/>
                    <a:pt x="8810" y="150395"/>
                  </a:cubicBezTo>
                  <a:cubicBezTo>
                    <a:pt x="8062" y="147928"/>
                    <a:pt x="7445" y="145461"/>
                    <a:pt x="6960" y="142906"/>
                  </a:cubicBezTo>
                  <a:cubicBezTo>
                    <a:pt x="6123" y="139162"/>
                    <a:pt x="5639" y="135417"/>
                    <a:pt x="5507" y="131541"/>
                  </a:cubicBezTo>
                  <a:cubicBezTo>
                    <a:pt x="5286" y="127488"/>
                    <a:pt x="5242" y="123479"/>
                    <a:pt x="5374" y="119558"/>
                  </a:cubicBezTo>
                  <a:cubicBezTo>
                    <a:pt x="5507" y="115726"/>
                    <a:pt x="5859" y="111981"/>
                    <a:pt x="6476" y="108325"/>
                  </a:cubicBezTo>
                  <a:cubicBezTo>
                    <a:pt x="7181" y="104713"/>
                    <a:pt x="7841" y="101233"/>
                    <a:pt x="8458" y="97885"/>
                  </a:cubicBezTo>
                  <a:cubicBezTo>
                    <a:pt x="9207" y="94052"/>
                    <a:pt x="9868" y="90263"/>
                    <a:pt x="10529" y="86475"/>
                  </a:cubicBezTo>
                  <a:cubicBezTo>
                    <a:pt x="11321" y="82422"/>
                    <a:pt x="11410" y="78369"/>
                    <a:pt x="10749" y="74361"/>
                  </a:cubicBezTo>
                  <a:cubicBezTo>
                    <a:pt x="10132" y="70396"/>
                    <a:pt x="9515" y="66431"/>
                    <a:pt x="8899" y="62510"/>
                  </a:cubicBezTo>
                  <a:cubicBezTo>
                    <a:pt x="8370" y="59339"/>
                    <a:pt x="7885" y="56123"/>
                    <a:pt x="7357" y="52951"/>
                  </a:cubicBezTo>
                  <a:cubicBezTo>
                    <a:pt x="6696" y="48986"/>
                    <a:pt x="5991" y="45066"/>
                    <a:pt x="5198" y="41189"/>
                  </a:cubicBezTo>
                  <a:cubicBezTo>
                    <a:pt x="4537" y="37577"/>
                    <a:pt x="3965" y="34053"/>
                    <a:pt x="3480" y="30572"/>
                  </a:cubicBezTo>
                  <a:cubicBezTo>
                    <a:pt x="2952" y="26784"/>
                    <a:pt x="2467" y="22907"/>
                    <a:pt x="1938" y="18943"/>
                  </a:cubicBezTo>
                  <a:cubicBezTo>
                    <a:pt x="1630" y="15462"/>
                    <a:pt x="1233" y="11982"/>
                    <a:pt x="837" y="8502"/>
                  </a:cubicBezTo>
                  <a:cubicBezTo>
                    <a:pt x="485" y="5727"/>
                    <a:pt x="176" y="2863"/>
                    <a:pt x="0" y="0"/>
                  </a:cubicBezTo>
                  <a:cubicBezTo>
                    <a:pt x="1938" y="1586"/>
                    <a:pt x="4714" y="3172"/>
                    <a:pt x="8370" y="4758"/>
                  </a:cubicBezTo>
                  <a:cubicBezTo>
                    <a:pt x="15815" y="8018"/>
                    <a:pt x="24449" y="10044"/>
                    <a:pt x="34317" y="10793"/>
                  </a:cubicBezTo>
                  <a:cubicBezTo>
                    <a:pt x="37048" y="10969"/>
                    <a:pt x="39867" y="11057"/>
                    <a:pt x="42863" y="11057"/>
                  </a:cubicBezTo>
                  <a:cubicBezTo>
                    <a:pt x="48105" y="11057"/>
                    <a:pt x="52863" y="10837"/>
                    <a:pt x="57048" y="10440"/>
                  </a:cubicBezTo>
                  <a:cubicBezTo>
                    <a:pt x="56607" y="16432"/>
                    <a:pt x="55946" y="22423"/>
                    <a:pt x="55109" y="28414"/>
                  </a:cubicBezTo>
                  <a:cubicBezTo>
                    <a:pt x="52643" y="46211"/>
                    <a:pt x="48854" y="63744"/>
                    <a:pt x="43700" y="80924"/>
                  </a:cubicBezTo>
                  <a:cubicBezTo>
                    <a:pt x="43392" y="82686"/>
                    <a:pt x="42951" y="84449"/>
                    <a:pt x="42378" y="86299"/>
                  </a:cubicBezTo>
                  <a:cubicBezTo>
                    <a:pt x="41233" y="90528"/>
                    <a:pt x="39295" y="96915"/>
                    <a:pt x="36563" y="105373"/>
                  </a:cubicBezTo>
                  <a:cubicBezTo>
                    <a:pt x="35286" y="122818"/>
                    <a:pt x="36035" y="141012"/>
                    <a:pt x="38766" y="160175"/>
                  </a:cubicBezTo>
                  <a:close/>
                </a:path>
              </a:pathLst>
            </a:custGeom>
            <a:solidFill>
              <a:srgbClr val="1FBCB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FB2E07F-C987-439C-8B05-1450709CF45A}"/>
                </a:ext>
              </a:extLst>
            </p:cNvPr>
            <p:cNvSpPr/>
            <p:nvPr/>
          </p:nvSpPr>
          <p:spPr>
            <a:xfrm flipH="1">
              <a:off x="6958469" y="788503"/>
              <a:ext cx="80912" cy="121038"/>
            </a:xfrm>
            <a:custGeom>
              <a:avLst/>
              <a:gdLst>
                <a:gd name="connsiteX0" fmla="*/ 74834 w 80912"/>
                <a:gd name="connsiteY0" fmla="*/ 58065 h 121038"/>
                <a:gd name="connsiteX1" fmla="*/ 70164 w 80912"/>
                <a:gd name="connsiteY1" fmla="*/ 58726 h 121038"/>
                <a:gd name="connsiteX2" fmla="*/ 71089 w 80912"/>
                <a:gd name="connsiteY2" fmla="*/ 60841 h 121038"/>
                <a:gd name="connsiteX3" fmla="*/ 71926 w 80912"/>
                <a:gd name="connsiteY3" fmla="*/ 65510 h 121038"/>
                <a:gd name="connsiteX4" fmla="*/ 72058 w 80912"/>
                <a:gd name="connsiteY4" fmla="*/ 66479 h 121038"/>
                <a:gd name="connsiteX5" fmla="*/ 72279 w 80912"/>
                <a:gd name="connsiteY5" fmla="*/ 67184 h 121038"/>
                <a:gd name="connsiteX6" fmla="*/ 72279 w 80912"/>
                <a:gd name="connsiteY6" fmla="*/ 67361 h 121038"/>
                <a:gd name="connsiteX7" fmla="*/ 72455 w 80912"/>
                <a:gd name="connsiteY7" fmla="*/ 70224 h 121038"/>
                <a:gd name="connsiteX8" fmla="*/ 72411 w 80912"/>
                <a:gd name="connsiteY8" fmla="*/ 70753 h 121038"/>
                <a:gd name="connsiteX9" fmla="*/ 66508 w 80912"/>
                <a:gd name="connsiteY9" fmla="*/ 82206 h 121038"/>
                <a:gd name="connsiteX10" fmla="*/ 66464 w 80912"/>
                <a:gd name="connsiteY10" fmla="*/ 82250 h 121038"/>
                <a:gd name="connsiteX11" fmla="*/ 63160 w 80912"/>
                <a:gd name="connsiteY11" fmla="*/ 84937 h 121038"/>
                <a:gd name="connsiteX12" fmla="*/ 59459 w 80912"/>
                <a:gd name="connsiteY12" fmla="*/ 87757 h 121038"/>
                <a:gd name="connsiteX13" fmla="*/ 57213 w 80912"/>
                <a:gd name="connsiteY13" fmla="*/ 89695 h 121038"/>
                <a:gd name="connsiteX14" fmla="*/ 49063 w 80912"/>
                <a:gd name="connsiteY14" fmla="*/ 107184 h 121038"/>
                <a:gd name="connsiteX15" fmla="*/ 48755 w 80912"/>
                <a:gd name="connsiteY15" fmla="*/ 109166 h 121038"/>
                <a:gd name="connsiteX16" fmla="*/ 47301 w 80912"/>
                <a:gd name="connsiteY16" fmla="*/ 118417 h 121038"/>
                <a:gd name="connsiteX17" fmla="*/ 45451 w 80912"/>
                <a:gd name="connsiteY17" fmla="*/ 118902 h 121038"/>
                <a:gd name="connsiteX18" fmla="*/ 37565 w 80912"/>
                <a:gd name="connsiteY18" fmla="*/ 120708 h 121038"/>
                <a:gd name="connsiteX19" fmla="*/ 16508 w 80912"/>
                <a:gd name="connsiteY19" fmla="*/ 118417 h 121038"/>
                <a:gd name="connsiteX20" fmla="*/ 4658 w 80912"/>
                <a:gd name="connsiteY20" fmla="*/ 109563 h 121038"/>
                <a:gd name="connsiteX21" fmla="*/ 4438 w 80912"/>
                <a:gd name="connsiteY21" fmla="*/ 109254 h 121038"/>
                <a:gd name="connsiteX22" fmla="*/ 3116 w 80912"/>
                <a:gd name="connsiteY22" fmla="*/ 106920 h 121038"/>
                <a:gd name="connsiteX23" fmla="*/ 826 w 80912"/>
                <a:gd name="connsiteY23" fmla="*/ 86700 h 121038"/>
                <a:gd name="connsiteX24" fmla="*/ 12059 w 80912"/>
                <a:gd name="connsiteY24" fmla="*/ 96259 h 121038"/>
                <a:gd name="connsiteX25" fmla="*/ 21618 w 80912"/>
                <a:gd name="connsiteY25" fmla="*/ 98329 h 121038"/>
                <a:gd name="connsiteX26" fmla="*/ 40032 w 80912"/>
                <a:gd name="connsiteY26" fmla="*/ 90752 h 121038"/>
                <a:gd name="connsiteX27" fmla="*/ 44878 w 80912"/>
                <a:gd name="connsiteY27" fmla="*/ 84497 h 121038"/>
                <a:gd name="connsiteX28" fmla="*/ 46200 w 80912"/>
                <a:gd name="connsiteY28" fmla="*/ 64013 h 121038"/>
                <a:gd name="connsiteX29" fmla="*/ 44261 w 80912"/>
                <a:gd name="connsiteY29" fmla="*/ 59035 h 121038"/>
                <a:gd name="connsiteX30" fmla="*/ 35671 w 80912"/>
                <a:gd name="connsiteY30" fmla="*/ 45290 h 121038"/>
                <a:gd name="connsiteX31" fmla="*/ 30693 w 80912"/>
                <a:gd name="connsiteY31" fmla="*/ 34982 h 121038"/>
                <a:gd name="connsiteX32" fmla="*/ 31618 w 80912"/>
                <a:gd name="connsiteY32" fmla="*/ 16083 h 121038"/>
                <a:gd name="connsiteX33" fmla="*/ 31618 w 80912"/>
                <a:gd name="connsiteY33" fmla="*/ 15951 h 121038"/>
                <a:gd name="connsiteX34" fmla="*/ 31750 w 80912"/>
                <a:gd name="connsiteY34" fmla="*/ 15775 h 121038"/>
                <a:gd name="connsiteX35" fmla="*/ 32235 w 80912"/>
                <a:gd name="connsiteY35" fmla="*/ 13220 h 121038"/>
                <a:gd name="connsiteX36" fmla="*/ 33821 w 80912"/>
                <a:gd name="connsiteY36" fmla="*/ 7449 h 121038"/>
                <a:gd name="connsiteX37" fmla="*/ 40473 w 80912"/>
                <a:gd name="connsiteY37" fmla="*/ 1150 h 121038"/>
                <a:gd name="connsiteX38" fmla="*/ 56155 w 80912"/>
                <a:gd name="connsiteY38" fmla="*/ 3793 h 121038"/>
                <a:gd name="connsiteX39" fmla="*/ 58270 w 80912"/>
                <a:gd name="connsiteY39" fmla="*/ 6128 h 121038"/>
                <a:gd name="connsiteX40" fmla="*/ 56948 w 80912"/>
                <a:gd name="connsiteY40" fmla="*/ 6039 h 121038"/>
                <a:gd name="connsiteX41" fmla="*/ 49592 w 80912"/>
                <a:gd name="connsiteY41" fmla="*/ 9123 h 121038"/>
                <a:gd name="connsiteX42" fmla="*/ 46552 w 80912"/>
                <a:gd name="connsiteY42" fmla="*/ 16524 h 121038"/>
                <a:gd name="connsiteX43" fmla="*/ 49592 w 80912"/>
                <a:gd name="connsiteY43" fmla="*/ 23925 h 121038"/>
                <a:gd name="connsiteX44" fmla="*/ 52763 w 80912"/>
                <a:gd name="connsiteY44" fmla="*/ 26127 h 121038"/>
                <a:gd name="connsiteX45" fmla="*/ 52807 w 80912"/>
                <a:gd name="connsiteY45" fmla="*/ 25687 h 121038"/>
                <a:gd name="connsiteX46" fmla="*/ 56288 w 80912"/>
                <a:gd name="connsiteY46" fmla="*/ 17317 h 121038"/>
                <a:gd name="connsiteX47" fmla="*/ 56948 w 80912"/>
                <a:gd name="connsiteY47" fmla="*/ 16480 h 121038"/>
                <a:gd name="connsiteX48" fmla="*/ 64834 w 80912"/>
                <a:gd name="connsiteY48" fmla="*/ 22603 h 121038"/>
                <a:gd name="connsiteX49" fmla="*/ 65230 w 80912"/>
                <a:gd name="connsiteY49" fmla="*/ 22912 h 121038"/>
                <a:gd name="connsiteX50" fmla="*/ 80913 w 80912"/>
                <a:gd name="connsiteY50" fmla="*/ 34321 h 121038"/>
                <a:gd name="connsiteX51" fmla="*/ 78049 w 80912"/>
                <a:gd name="connsiteY51" fmla="*/ 45466 h 121038"/>
                <a:gd name="connsiteX52" fmla="*/ 77873 w 80912"/>
                <a:gd name="connsiteY52" fmla="*/ 45995 h 121038"/>
                <a:gd name="connsiteX53" fmla="*/ 74834 w 80912"/>
                <a:gd name="connsiteY53" fmla="*/ 58065 h 12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0912" h="121038">
                  <a:moveTo>
                    <a:pt x="74834" y="58065"/>
                  </a:moveTo>
                  <a:cubicBezTo>
                    <a:pt x="73292" y="58858"/>
                    <a:pt x="71750" y="59079"/>
                    <a:pt x="70164" y="58726"/>
                  </a:cubicBezTo>
                  <a:cubicBezTo>
                    <a:pt x="70737" y="59739"/>
                    <a:pt x="71045" y="60444"/>
                    <a:pt x="71089" y="60841"/>
                  </a:cubicBezTo>
                  <a:cubicBezTo>
                    <a:pt x="71265" y="61898"/>
                    <a:pt x="71574" y="63484"/>
                    <a:pt x="71926" y="65510"/>
                  </a:cubicBezTo>
                  <a:lnTo>
                    <a:pt x="72058" y="66479"/>
                  </a:lnTo>
                  <a:cubicBezTo>
                    <a:pt x="72146" y="66656"/>
                    <a:pt x="72235" y="66920"/>
                    <a:pt x="72279" y="67184"/>
                  </a:cubicBezTo>
                  <a:cubicBezTo>
                    <a:pt x="72279" y="67228"/>
                    <a:pt x="72279" y="67272"/>
                    <a:pt x="72279" y="67361"/>
                  </a:cubicBezTo>
                  <a:cubicBezTo>
                    <a:pt x="72411" y="68374"/>
                    <a:pt x="72455" y="69343"/>
                    <a:pt x="72455" y="70224"/>
                  </a:cubicBezTo>
                  <a:cubicBezTo>
                    <a:pt x="72411" y="70356"/>
                    <a:pt x="72411" y="70576"/>
                    <a:pt x="72411" y="70753"/>
                  </a:cubicBezTo>
                  <a:cubicBezTo>
                    <a:pt x="71794" y="75775"/>
                    <a:pt x="69856" y="79607"/>
                    <a:pt x="66508" y="82206"/>
                  </a:cubicBezTo>
                  <a:cubicBezTo>
                    <a:pt x="66508" y="82250"/>
                    <a:pt x="66508" y="82250"/>
                    <a:pt x="66464" y="82250"/>
                  </a:cubicBezTo>
                  <a:lnTo>
                    <a:pt x="63160" y="84937"/>
                  </a:lnTo>
                  <a:cubicBezTo>
                    <a:pt x="61618" y="86083"/>
                    <a:pt x="60429" y="87052"/>
                    <a:pt x="59459" y="87757"/>
                  </a:cubicBezTo>
                  <a:lnTo>
                    <a:pt x="57213" y="89695"/>
                  </a:lnTo>
                  <a:cubicBezTo>
                    <a:pt x="51354" y="95158"/>
                    <a:pt x="48667" y="101017"/>
                    <a:pt x="49063" y="107184"/>
                  </a:cubicBezTo>
                  <a:cubicBezTo>
                    <a:pt x="48975" y="107845"/>
                    <a:pt x="48843" y="108506"/>
                    <a:pt x="48755" y="109166"/>
                  </a:cubicBezTo>
                  <a:cubicBezTo>
                    <a:pt x="48226" y="112250"/>
                    <a:pt x="47741" y="115334"/>
                    <a:pt x="47301" y="118417"/>
                  </a:cubicBezTo>
                  <a:cubicBezTo>
                    <a:pt x="46684" y="118594"/>
                    <a:pt x="46067" y="118770"/>
                    <a:pt x="45451" y="118902"/>
                  </a:cubicBezTo>
                  <a:cubicBezTo>
                    <a:pt x="42720" y="119739"/>
                    <a:pt x="40120" y="120312"/>
                    <a:pt x="37565" y="120708"/>
                  </a:cubicBezTo>
                  <a:cubicBezTo>
                    <a:pt x="30605" y="121545"/>
                    <a:pt x="23557" y="120796"/>
                    <a:pt x="16508" y="118417"/>
                  </a:cubicBezTo>
                  <a:cubicBezTo>
                    <a:pt x="11795" y="116920"/>
                    <a:pt x="7830" y="113968"/>
                    <a:pt x="4658" y="109563"/>
                  </a:cubicBezTo>
                  <a:cubicBezTo>
                    <a:pt x="4614" y="109475"/>
                    <a:pt x="4570" y="109342"/>
                    <a:pt x="4438" y="109254"/>
                  </a:cubicBezTo>
                  <a:cubicBezTo>
                    <a:pt x="3953" y="108506"/>
                    <a:pt x="3513" y="107757"/>
                    <a:pt x="3116" y="106920"/>
                  </a:cubicBezTo>
                  <a:cubicBezTo>
                    <a:pt x="-11" y="100488"/>
                    <a:pt x="-804" y="93748"/>
                    <a:pt x="826" y="86700"/>
                  </a:cubicBezTo>
                  <a:cubicBezTo>
                    <a:pt x="3865" y="90664"/>
                    <a:pt x="7610" y="93880"/>
                    <a:pt x="12059" y="96259"/>
                  </a:cubicBezTo>
                  <a:cubicBezTo>
                    <a:pt x="15011" y="97933"/>
                    <a:pt x="18226" y="98594"/>
                    <a:pt x="21618" y="98329"/>
                  </a:cubicBezTo>
                  <a:cubicBezTo>
                    <a:pt x="28579" y="97845"/>
                    <a:pt x="34746" y="95290"/>
                    <a:pt x="40032" y="90752"/>
                  </a:cubicBezTo>
                  <a:cubicBezTo>
                    <a:pt x="42147" y="88946"/>
                    <a:pt x="43777" y="86876"/>
                    <a:pt x="44878" y="84497"/>
                  </a:cubicBezTo>
                  <a:cubicBezTo>
                    <a:pt x="47741" y="77757"/>
                    <a:pt x="48182" y="70929"/>
                    <a:pt x="46200" y="64013"/>
                  </a:cubicBezTo>
                  <a:cubicBezTo>
                    <a:pt x="45671" y="62294"/>
                    <a:pt x="45054" y="60620"/>
                    <a:pt x="44261" y="59035"/>
                  </a:cubicBezTo>
                  <a:cubicBezTo>
                    <a:pt x="41794" y="54233"/>
                    <a:pt x="38931" y="49651"/>
                    <a:pt x="35671" y="45290"/>
                  </a:cubicBezTo>
                  <a:cubicBezTo>
                    <a:pt x="33336" y="42207"/>
                    <a:pt x="31662" y="38770"/>
                    <a:pt x="30693" y="34982"/>
                  </a:cubicBezTo>
                  <a:cubicBezTo>
                    <a:pt x="29063" y="28594"/>
                    <a:pt x="29372" y="22295"/>
                    <a:pt x="31618" y="16083"/>
                  </a:cubicBezTo>
                  <a:lnTo>
                    <a:pt x="31618" y="15951"/>
                  </a:lnTo>
                  <a:lnTo>
                    <a:pt x="31750" y="15775"/>
                  </a:lnTo>
                  <a:cubicBezTo>
                    <a:pt x="31971" y="14894"/>
                    <a:pt x="32147" y="14057"/>
                    <a:pt x="32235" y="13220"/>
                  </a:cubicBezTo>
                  <a:cubicBezTo>
                    <a:pt x="32455" y="11282"/>
                    <a:pt x="32984" y="9343"/>
                    <a:pt x="33821" y="7449"/>
                  </a:cubicBezTo>
                  <a:cubicBezTo>
                    <a:pt x="35098" y="4454"/>
                    <a:pt x="37345" y="2339"/>
                    <a:pt x="40473" y="1150"/>
                  </a:cubicBezTo>
                  <a:cubicBezTo>
                    <a:pt x="46112" y="-1009"/>
                    <a:pt x="51310" y="-128"/>
                    <a:pt x="56155" y="3793"/>
                  </a:cubicBezTo>
                  <a:cubicBezTo>
                    <a:pt x="56860" y="4454"/>
                    <a:pt x="57565" y="5247"/>
                    <a:pt x="58270" y="6128"/>
                  </a:cubicBezTo>
                  <a:cubicBezTo>
                    <a:pt x="57829" y="6084"/>
                    <a:pt x="57389" y="6039"/>
                    <a:pt x="56948" y="6039"/>
                  </a:cubicBezTo>
                  <a:cubicBezTo>
                    <a:pt x="54085" y="6039"/>
                    <a:pt x="51618" y="7053"/>
                    <a:pt x="49592" y="9123"/>
                  </a:cubicBezTo>
                  <a:cubicBezTo>
                    <a:pt x="47565" y="11194"/>
                    <a:pt x="46552" y="13617"/>
                    <a:pt x="46552" y="16524"/>
                  </a:cubicBezTo>
                  <a:cubicBezTo>
                    <a:pt x="46552" y="19387"/>
                    <a:pt x="47565" y="21854"/>
                    <a:pt x="49592" y="23925"/>
                  </a:cubicBezTo>
                  <a:cubicBezTo>
                    <a:pt x="50561" y="24894"/>
                    <a:pt x="51618" y="25643"/>
                    <a:pt x="52763" y="26127"/>
                  </a:cubicBezTo>
                  <a:cubicBezTo>
                    <a:pt x="52763" y="25995"/>
                    <a:pt x="52807" y="25819"/>
                    <a:pt x="52807" y="25687"/>
                  </a:cubicBezTo>
                  <a:cubicBezTo>
                    <a:pt x="53380" y="22603"/>
                    <a:pt x="54526" y="19784"/>
                    <a:pt x="56288" y="17317"/>
                  </a:cubicBezTo>
                  <a:cubicBezTo>
                    <a:pt x="56464" y="17053"/>
                    <a:pt x="56684" y="16788"/>
                    <a:pt x="56948" y="16480"/>
                  </a:cubicBezTo>
                  <a:cubicBezTo>
                    <a:pt x="59371" y="17934"/>
                    <a:pt x="62014" y="20004"/>
                    <a:pt x="64834" y="22603"/>
                  </a:cubicBezTo>
                  <a:cubicBezTo>
                    <a:pt x="64922" y="22691"/>
                    <a:pt x="65054" y="22779"/>
                    <a:pt x="65230" y="22912"/>
                  </a:cubicBezTo>
                  <a:cubicBezTo>
                    <a:pt x="66772" y="24145"/>
                    <a:pt x="72014" y="27934"/>
                    <a:pt x="80913" y="34321"/>
                  </a:cubicBezTo>
                  <a:cubicBezTo>
                    <a:pt x="80164" y="38110"/>
                    <a:pt x="79239" y="41810"/>
                    <a:pt x="78049" y="45466"/>
                  </a:cubicBezTo>
                  <a:cubicBezTo>
                    <a:pt x="78005" y="45643"/>
                    <a:pt x="77917" y="45819"/>
                    <a:pt x="77873" y="45995"/>
                  </a:cubicBezTo>
                  <a:cubicBezTo>
                    <a:pt x="76508" y="50004"/>
                    <a:pt x="75494" y="53969"/>
                    <a:pt x="74834" y="58065"/>
                  </a:cubicBez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8EECA4B-DD6B-48BE-8762-A7F6C4E44947}"/>
                </a:ext>
              </a:extLst>
            </p:cNvPr>
            <p:cNvSpPr/>
            <p:nvPr/>
          </p:nvSpPr>
          <p:spPr>
            <a:xfrm flipH="1">
              <a:off x="6925758" y="791679"/>
              <a:ext cx="49274" cy="37752"/>
            </a:xfrm>
            <a:custGeom>
              <a:avLst/>
              <a:gdLst>
                <a:gd name="connsiteX0" fmla="*/ 12951 w 49274"/>
                <a:gd name="connsiteY0" fmla="*/ 0 h 37752"/>
                <a:gd name="connsiteX1" fmla="*/ 16740 w 49274"/>
                <a:gd name="connsiteY1" fmla="*/ 2115 h 37752"/>
                <a:gd name="connsiteX2" fmla="*/ 41938 w 49274"/>
                <a:gd name="connsiteY2" fmla="*/ 17577 h 37752"/>
                <a:gd name="connsiteX3" fmla="*/ 49118 w 49274"/>
                <a:gd name="connsiteY3" fmla="*/ 24581 h 37752"/>
                <a:gd name="connsiteX4" fmla="*/ 49162 w 49274"/>
                <a:gd name="connsiteY4" fmla="*/ 29647 h 37752"/>
                <a:gd name="connsiteX5" fmla="*/ 46123 w 49274"/>
                <a:gd name="connsiteY5" fmla="*/ 37753 h 37752"/>
                <a:gd name="connsiteX6" fmla="*/ 44449 w 49274"/>
                <a:gd name="connsiteY6" fmla="*/ 28766 h 37752"/>
                <a:gd name="connsiteX7" fmla="*/ 36123 w 49274"/>
                <a:gd name="connsiteY7" fmla="*/ 23656 h 37752"/>
                <a:gd name="connsiteX8" fmla="*/ 27092 w 49274"/>
                <a:gd name="connsiteY8" fmla="*/ 20793 h 37752"/>
                <a:gd name="connsiteX9" fmla="*/ 21586 w 49274"/>
                <a:gd name="connsiteY9" fmla="*/ 18810 h 37752"/>
                <a:gd name="connsiteX10" fmla="*/ 20132 w 49274"/>
                <a:gd name="connsiteY10" fmla="*/ 18106 h 37752"/>
                <a:gd name="connsiteX11" fmla="*/ 3656 w 49274"/>
                <a:gd name="connsiteY11" fmla="*/ 9471 h 37752"/>
                <a:gd name="connsiteX12" fmla="*/ 1101 w 49274"/>
                <a:gd name="connsiteY12" fmla="*/ 7577 h 37752"/>
                <a:gd name="connsiteX13" fmla="*/ 0 w 49274"/>
                <a:gd name="connsiteY13" fmla="*/ 6564 h 37752"/>
                <a:gd name="connsiteX14" fmla="*/ 176 w 49274"/>
                <a:gd name="connsiteY14" fmla="*/ 6432 h 37752"/>
                <a:gd name="connsiteX15" fmla="*/ 529 w 49274"/>
                <a:gd name="connsiteY15" fmla="*/ 6211 h 37752"/>
                <a:gd name="connsiteX16" fmla="*/ 3216 w 49274"/>
                <a:gd name="connsiteY16" fmla="*/ 4537 h 37752"/>
                <a:gd name="connsiteX17" fmla="*/ 5066 w 49274"/>
                <a:gd name="connsiteY17" fmla="*/ 3568 h 37752"/>
                <a:gd name="connsiteX18" fmla="*/ 5727 w 49274"/>
                <a:gd name="connsiteY18" fmla="*/ 3172 h 37752"/>
                <a:gd name="connsiteX19" fmla="*/ 6564 w 49274"/>
                <a:gd name="connsiteY19" fmla="*/ 2731 h 37752"/>
                <a:gd name="connsiteX20" fmla="*/ 7621 w 49274"/>
                <a:gd name="connsiteY20" fmla="*/ 2247 h 37752"/>
                <a:gd name="connsiteX21" fmla="*/ 8722 w 49274"/>
                <a:gd name="connsiteY21" fmla="*/ 1718 h 37752"/>
                <a:gd name="connsiteX22" fmla="*/ 11806 w 49274"/>
                <a:gd name="connsiteY22" fmla="*/ 485 h 37752"/>
                <a:gd name="connsiteX23" fmla="*/ 12202 w 49274"/>
                <a:gd name="connsiteY23" fmla="*/ 308 h 37752"/>
                <a:gd name="connsiteX24" fmla="*/ 12599 w 49274"/>
                <a:gd name="connsiteY24" fmla="*/ 132 h 37752"/>
                <a:gd name="connsiteX25" fmla="*/ 12951 w 49274"/>
                <a:gd name="connsiteY25" fmla="*/ 0 h 37752"/>
                <a:gd name="connsiteX26" fmla="*/ 12951 w 49274"/>
                <a:gd name="connsiteY26" fmla="*/ 0 h 37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274" h="37752">
                  <a:moveTo>
                    <a:pt x="12951" y="0"/>
                  </a:moveTo>
                  <a:cubicBezTo>
                    <a:pt x="14141" y="617"/>
                    <a:pt x="15418" y="1322"/>
                    <a:pt x="16740" y="2115"/>
                  </a:cubicBezTo>
                  <a:cubicBezTo>
                    <a:pt x="23832" y="6123"/>
                    <a:pt x="32246" y="11277"/>
                    <a:pt x="41938" y="17577"/>
                  </a:cubicBezTo>
                  <a:cubicBezTo>
                    <a:pt x="44801" y="19691"/>
                    <a:pt x="47180" y="22026"/>
                    <a:pt x="49118" y="24581"/>
                  </a:cubicBezTo>
                  <a:cubicBezTo>
                    <a:pt x="49295" y="26255"/>
                    <a:pt x="49339" y="27929"/>
                    <a:pt x="49162" y="29647"/>
                  </a:cubicBezTo>
                  <a:cubicBezTo>
                    <a:pt x="48942" y="32687"/>
                    <a:pt x="47929" y="35418"/>
                    <a:pt x="46123" y="37753"/>
                  </a:cubicBezTo>
                  <a:cubicBezTo>
                    <a:pt x="46784" y="34537"/>
                    <a:pt x="46211" y="31542"/>
                    <a:pt x="44449" y="28766"/>
                  </a:cubicBezTo>
                  <a:cubicBezTo>
                    <a:pt x="42599" y="25771"/>
                    <a:pt x="39823" y="24053"/>
                    <a:pt x="36123" y="23656"/>
                  </a:cubicBezTo>
                  <a:cubicBezTo>
                    <a:pt x="32995" y="23083"/>
                    <a:pt x="29956" y="22158"/>
                    <a:pt x="27092" y="20793"/>
                  </a:cubicBezTo>
                  <a:cubicBezTo>
                    <a:pt x="25286" y="19956"/>
                    <a:pt x="23480" y="19295"/>
                    <a:pt x="21586" y="18810"/>
                  </a:cubicBezTo>
                  <a:cubicBezTo>
                    <a:pt x="21057" y="18590"/>
                    <a:pt x="20572" y="18326"/>
                    <a:pt x="20132" y="18106"/>
                  </a:cubicBezTo>
                  <a:cubicBezTo>
                    <a:pt x="11542" y="13965"/>
                    <a:pt x="6035" y="11101"/>
                    <a:pt x="3656" y="9471"/>
                  </a:cubicBezTo>
                  <a:cubicBezTo>
                    <a:pt x="2731" y="8855"/>
                    <a:pt x="1850" y="8194"/>
                    <a:pt x="1101" y="7577"/>
                  </a:cubicBezTo>
                  <a:cubicBezTo>
                    <a:pt x="705" y="7225"/>
                    <a:pt x="308" y="6916"/>
                    <a:pt x="0" y="6564"/>
                  </a:cubicBezTo>
                  <a:cubicBezTo>
                    <a:pt x="44" y="6520"/>
                    <a:pt x="132" y="6476"/>
                    <a:pt x="176" y="6432"/>
                  </a:cubicBezTo>
                  <a:cubicBezTo>
                    <a:pt x="264" y="6344"/>
                    <a:pt x="396" y="6300"/>
                    <a:pt x="529" y="6211"/>
                  </a:cubicBezTo>
                  <a:lnTo>
                    <a:pt x="3216" y="4537"/>
                  </a:lnTo>
                  <a:cubicBezTo>
                    <a:pt x="3833" y="4185"/>
                    <a:pt x="4449" y="3833"/>
                    <a:pt x="5066" y="3568"/>
                  </a:cubicBezTo>
                  <a:cubicBezTo>
                    <a:pt x="5286" y="3436"/>
                    <a:pt x="5507" y="3304"/>
                    <a:pt x="5727" y="3172"/>
                  </a:cubicBezTo>
                  <a:cubicBezTo>
                    <a:pt x="5991" y="3040"/>
                    <a:pt x="6299" y="2907"/>
                    <a:pt x="6564" y="2731"/>
                  </a:cubicBezTo>
                  <a:cubicBezTo>
                    <a:pt x="6872" y="2555"/>
                    <a:pt x="7225" y="2379"/>
                    <a:pt x="7621" y="2247"/>
                  </a:cubicBezTo>
                  <a:cubicBezTo>
                    <a:pt x="7973" y="2070"/>
                    <a:pt x="8370" y="1894"/>
                    <a:pt x="8722" y="1718"/>
                  </a:cubicBezTo>
                  <a:lnTo>
                    <a:pt x="11806" y="485"/>
                  </a:lnTo>
                  <a:cubicBezTo>
                    <a:pt x="11938" y="441"/>
                    <a:pt x="12070" y="352"/>
                    <a:pt x="12202" y="308"/>
                  </a:cubicBezTo>
                  <a:lnTo>
                    <a:pt x="12599" y="132"/>
                  </a:lnTo>
                  <a:cubicBezTo>
                    <a:pt x="12819" y="88"/>
                    <a:pt x="12863" y="44"/>
                    <a:pt x="12951" y="0"/>
                  </a:cubicBezTo>
                  <a:lnTo>
                    <a:pt x="12951" y="0"/>
                  </a:ln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8E5E6EE-4754-48AE-9D61-A26BA2373BEA}"/>
                </a:ext>
              </a:extLst>
            </p:cNvPr>
            <p:cNvSpPr/>
            <p:nvPr/>
          </p:nvSpPr>
          <p:spPr>
            <a:xfrm flipH="1">
              <a:off x="6992010" y="804631"/>
              <a:ext cx="46590" cy="82302"/>
            </a:xfrm>
            <a:custGeom>
              <a:avLst/>
              <a:gdLst>
                <a:gd name="connsiteX0" fmla="*/ 30793 w 46590"/>
                <a:gd name="connsiteY0" fmla="*/ 0 h 82302"/>
                <a:gd name="connsiteX1" fmla="*/ 29867 w 46590"/>
                <a:gd name="connsiteY1" fmla="*/ 18899 h 82302"/>
                <a:gd name="connsiteX2" fmla="*/ 34845 w 46590"/>
                <a:gd name="connsiteY2" fmla="*/ 29207 h 82302"/>
                <a:gd name="connsiteX3" fmla="*/ 43436 w 46590"/>
                <a:gd name="connsiteY3" fmla="*/ 42951 h 82302"/>
                <a:gd name="connsiteX4" fmla="*/ 45374 w 46590"/>
                <a:gd name="connsiteY4" fmla="*/ 47929 h 82302"/>
                <a:gd name="connsiteX5" fmla="*/ 44052 w 46590"/>
                <a:gd name="connsiteY5" fmla="*/ 68413 h 82302"/>
                <a:gd name="connsiteX6" fmla="*/ 39207 w 46590"/>
                <a:gd name="connsiteY6" fmla="*/ 74669 h 82302"/>
                <a:gd name="connsiteX7" fmla="*/ 20793 w 46590"/>
                <a:gd name="connsiteY7" fmla="*/ 82246 h 82302"/>
                <a:gd name="connsiteX8" fmla="*/ 11233 w 46590"/>
                <a:gd name="connsiteY8" fmla="*/ 80175 h 82302"/>
                <a:gd name="connsiteX9" fmla="*/ 0 w 46590"/>
                <a:gd name="connsiteY9" fmla="*/ 70616 h 82302"/>
                <a:gd name="connsiteX10" fmla="*/ 3568 w 46590"/>
                <a:gd name="connsiteY10" fmla="*/ 60660 h 82302"/>
                <a:gd name="connsiteX11" fmla="*/ 6872 w 46590"/>
                <a:gd name="connsiteY11" fmla="*/ 54229 h 82302"/>
                <a:gd name="connsiteX12" fmla="*/ 8194 w 46590"/>
                <a:gd name="connsiteY12" fmla="*/ 47444 h 82302"/>
                <a:gd name="connsiteX13" fmla="*/ 4449 w 46590"/>
                <a:gd name="connsiteY13" fmla="*/ 35330 h 82302"/>
                <a:gd name="connsiteX14" fmla="*/ 4890 w 46590"/>
                <a:gd name="connsiteY14" fmla="*/ 21409 h 82302"/>
                <a:gd name="connsiteX15" fmla="*/ 15066 w 46590"/>
                <a:gd name="connsiteY15" fmla="*/ 11894 h 82302"/>
                <a:gd name="connsiteX16" fmla="*/ 24890 w 46590"/>
                <a:gd name="connsiteY16" fmla="*/ 7004 h 82302"/>
                <a:gd name="connsiteX17" fmla="*/ 30793 w 46590"/>
                <a:gd name="connsiteY17" fmla="*/ 0 h 8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590" h="82302">
                  <a:moveTo>
                    <a:pt x="30793" y="0"/>
                  </a:moveTo>
                  <a:cubicBezTo>
                    <a:pt x="28590" y="6211"/>
                    <a:pt x="28282" y="12511"/>
                    <a:pt x="29867" y="18899"/>
                  </a:cubicBezTo>
                  <a:cubicBezTo>
                    <a:pt x="30837" y="22687"/>
                    <a:pt x="32511" y="26123"/>
                    <a:pt x="34845" y="29207"/>
                  </a:cubicBezTo>
                  <a:cubicBezTo>
                    <a:pt x="38105" y="33612"/>
                    <a:pt x="40969" y="38193"/>
                    <a:pt x="43436" y="42951"/>
                  </a:cubicBezTo>
                  <a:cubicBezTo>
                    <a:pt x="44229" y="44581"/>
                    <a:pt x="44845" y="46211"/>
                    <a:pt x="45374" y="47929"/>
                  </a:cubicBezTo>
                  <a:cubicBezTo>
                    <a:pt x="47356" y="54845"/>
                    <a:pt x="46916" y="61673"/>
                    <a:pt x="44052" y="68413"/>
                  </a:cubicBezTo>
                  <a:cubicBezTo>
                    <a:pt x="42951" y="70748"/>
                    <a:pt x="41321" y="72863"/>
                    <a:pt x="39207" y="74669"/>
                  </a:cubicBezTo>
                  <a:cubicBezTo>
                    <a:pt x="33920" y="79250"/>
                    <a:pt x="27753" y="81761"/>
                    <a:pt x="20793" y="82246"/>
                  </a:cubicBezTo>
                  <a:cubicBezTo>
                    <a:pt x="17401" y="82510"/>
                    <a:pt x="14185" y="81849"/>
                    <a:pt x="11233" y="80175"/>
                  </a:cubicBezTo>
                  <a:cubicBezTo>
                    <a:pt x="6828" y="77797"/>
                    <a:pt x="3084" y="74581"/>
                    <a:pt x="0" y="70616"/>
                  </a:cubicBezTo>
                  <a:cubicBezTo>
                    <a:pt x="749" y="66872"/>
                    <a:pt x="1938" y="63568"/>
                    <a:pt x="3568" y="60660"/>
                  </a:cubicBezTo>
                  <a:cubicBezTo>
                    <a:pt x="5066" y="58414"/>
                    <a:pt x="6167" y="56255"/>
                    <a:pt x="6872" y="54229"/>
                  </a:cubicBezTo>
                  <a:cubicBezTo>
                    <a:pt x="7841" y="51541"/>
                    <a:pt x="8282" y="49295"/>
                    <a:pt x="8194" y="47444"/>
                  </a:cubicBezTo>
                  <a:cubicBezTo>
                    <a:pt x="7841" y="44097"/>
                    <a:pt x="6564" y="40088"/>
                    <a:pt x="4449" y="35330"/>
                  </a:cubicBezTo>
                  <a:cubicBezTo>
                    <a:pt x="2335" y="30572"/>
                    <a:pt x="2467" y="25903"/>
                    <a:pt x="4890" y="21409"/>
                  </a:cubicBezTo>
                  <a:cubicBezTo>
                    <a:pt x="7269" y="16960"/>
                    <a:pt x="10661" y="13788"/>
                    <a:pt x="15066" y="11894"/>
                  </a:cubicBezTo>
                  <a:cubicBezTo>
                    <a:pt x="19647" y="9824"/>
                    <a:pt x="22907" y="8194"/>
                    <a:pt x="24890" y="7004"/>
                  </a:cubicBezTo>
                  <a:cubicBezTo>
                    <a:pt x="27709" y="5154"/>
                    <a:pt x="29647" y="2819"/>
                    <a:pt x="30793" y="0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E689C2B-7983-4027-80FF-1790ED8D38BF}"/>
                </a:ext>
              </a:extLst>
            </p:cNvPr>
            <p:cNvSpPr/>
            <p:nvPr/>
          </p:nvSpPr>
          <p:spPr>
            <a:xfrm flipH="1">
              <a:off x="6925871" y="790345"/>
              <a:ext cx="36166" cy="25915"/>
            </a:xfrm>
            <a:custGeom>
              <a:avLst/>
              <a:gdLst>
                <a:gd name="connsiteX0" fmla="*/ 36167 w 36166"/>
                <a:gd name="connsiteY0" fmla="*/ 25915 h 25915"/>
                <a:gd name="connsiteX1" fmla="*/ 28986 w 36166"/>
                <a:gd name="connsiteY1" fmla="*/ 18911 h 25915"/>
                <a:gd name="connsiteX2" fmla="*/ 3788 w 36166"/>
                <a:gd name="connsiteY2" fmla="*/ 3448 h 25915"/>
                <a:gd name="connsiteX3" fmla="*/ 0 w 36166"/>
                <a:gd name="connsiteY3" fmla="*/ 1334 h 25915"/>
                <a:gd name="connsiteX4" fmla="*/ 2335 w 36166"/>
                <a:gd name="connsiteY4" fmla="*/ 497 h 25915"/>
                <a:gd name="connsiteX5" fmla="*/ 8502 w 36166"/>
                <a:gd name="connsiteY5" fmla="*/ 144 h 25915"/>
                <a:gd name="connsiteX6" fmla="*/ 18370 w 36166"/>
                <a:gd name="connsiteY6" fmla="*/ 3801 h 25915"/>
                <a:gd name="connsiteX7" fmla="*/ 25198 w 36166"/>
                <a:gd name="connsiteY7" fmla="*/ 8999 h 25915"/>
                <a:gd name="connsiteX8" fmla="*/ 30176 w 36166"/>
                <a:gd name="connsiteY8" fmla="*/ 13272 h 25915"/>
                <a:gd name="connsiteX9" fmla="*/ 35022 w 36166"/>
                <a:gd name="connsiteY9" fmla="*/ 20937 h 25915"/>
                <a:gd name="connsiteX10" fmla="*/ 35991 w 36166"/>
                <a:gd name="connsiteY10" fmla="*/ 24902 h 25915"/>
                <a:gd name="connsiteX11" fmla="*/ 36167 w 36166"/>
                <a:gd name="connsiteY11" fmla="*/ 25915 h 2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166" h="25915">
                  <a:moveTo>
                    <a:pt x="36167" y="25915"/>
                  </a:moveTo>
                  <a:cubicBezTo>
                    <a:pt x="34229" y="23360"/>
                    <a:pt x="31850" y="21025"/>
                    <a:pt x="28986" y="18911"/>
                  </a:cubicBezTo>
                  <a:cubicBezTo>
                    <a:pt x="19295" y="12611"/>
                    <a:pt x="10881" y="7457"/>
                    <a:pt x="3788" y="3448"/>
                  </a:cubicBezTo>
                  <a:cubicBezTo>
                    <a:pt x="2467" y="2655"/>
                    <a:pt x="1189" y="1950"/>
                    <a:pt x="0" y="1334"/>
                  </a:cubicBezTo>
                  <a:cubicBezTo>
                    <a:pt x="749" y="1025"/>
                    <a:pt x="1542" y="761"/>
                    <a:pt x="2335" y="497"/>
                  </a:cubicBezTo>
                  <a:cubicBezTo>
                    <a:pt x="4361" y="-32"/>
                    <a:pt x="6388" y="-120"/>
                    <a:pt x="8502" y="144"/>
                  </a:cubicBezTo>
                  <a:cubicBezTo>
                    <a:pt x="12114" y="497"/>
                    <a:pt x="15374" y="1730"/>
                    <a:pt x="18370" y="3801"/>
                  </a:cubicBezTo>
                  <a:cubicBezTo>
                    <a:pt x="20705" y="5431"/>
                    <a:pt x="22995" y="7149"/>
                    <a:pt x="25198" y="8999"/>
                  </a:cubicBezTo>
                  <a:cubicBezTo>
                    <a:pt x="26916" y="10320"/>
                    <a:pt x="28546" y="11774"/>
                    <a:pt x="30176" y="13272"/>
                  </a:cubicBezTo>
                  <a:cubicBezTo>
                    <a:pt x="32467" y="15386"/>
                    <a:pt x="34096" y="17942"/>
                    <a:pt x="35022" y="20937"/>
                  </a:cubicBezTo>
                  <a:cubicBezTo>
                    <a:pt x="35374" y="22215"/>
                    <a:pt x="35726" y="23536"/>
                    <a:pt x="35991" y="24902"/>
                  </a:cubicBezTo>
                  <a:cubicBezTo>
                    <a:pt x="35991" y="25254"/>
                    <a:pt x="36079" y="25607"/>
                    <a:pt x="36167" y="25915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98EA5A5-8038-4321-9E16-33025FF896AF}"/>
                </a:ext>
              </a:extLst>
            </p:cNvPr>
            <p:cNvSpPr/>
            <p:nvPr/>
          </p:nvSpPr>
          <p:spPr>
            <a:xfrm flipH="1">
              <a:off x="6953359" y="798199"/>
              <a:ext cx="29162" cy="24713"/>
            </a:xfrm>
            <a:custGeom>
              <a:avLst/>
              <a:gdLst>
                <a:gd name="connsiteX0" fmla="*/ 29163 w 29162"/>
                <a:gd name="connsiteY0" fmla="*/ 12247 h 24713"/>
                <a:gd name="connsiteX1" fmla="*/ 24978 w 29162"/>
                <a:gd name="connsiteY1" fmla="*/ 11321 h 24713"/>
                <a:gd name="connsiteX2" fmla="*/ 24801 w 29162"/>
                <a:gd name="connsiteY2" fmla="*/ 19868 h 24713"/>
                <a:gd name="connsiteX3" fmla="*/ 23964 w 29162"/>
                <a:gd name="connsiteY3" fmla="*/ 24713 h 24713"/>
                <a:gd name="connsiteX4" fmla="*/ 8282 w 29162"/>
                <a:gd name="connsiteY4" fmla="*/ 13304 h 24713"/>
                <a:gd name="connsiteX5" fmla="*/ 7885 w 29162"/>
                <a:gd name="connsiteY5" fmla="*/ 12995 h 24713"/>
                <a:gd name="connsiteX6" fmla="*/ 0 w 29162"/>
                <a:gd name="connsiteY6" fmla="*/ 6872 h 24713"/>
                <a:gd name="connsiteX7" fmla="*/ 5991 w 29162"/>
                <a:gd name="connsiteY7" fmla="*/ 969 h 24713"/>
                <a:gd name="connsiteX8" fmla="*/ 7533 w 29162"/>
                <a:gd name="connsiteY8" fmla="*/ 0 h 24713"/>
                <a:gd name="connsiteX9" fmla="*/ 8634 w 29162"/>
                <a:gd name="connsiteY9" fmla="*/ 1013 h 24713"/>
                <a:gd name="connsiteX10" fmla="*/ 11189 w 29162"/>
                <a:gd name="connsiteY10" fmla="*/ 2907 h 24713"/>
                <a:gd name="connsiteX11" fmla="*/ 27665 w 29162"/>
                <a:gd name="connsiteY11" fmla="*/ 11542 h 24713"/>
                <a:gd name="connsiteX12" fmla="*/ 29163 w 29162"/>
                <a:gd name="connsiteY12" fmla="*/ 12247 h 2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162" h="24713">
                  <a:moveTo>
                    <a:pt x="29163" y="12247"/>
                  </a:moveTo>
                  <a:cubicBezTo>
                    <a:pt x="27753" y="11894"/>
                    <a:pt x="26387" y="11586"/>
                    <a:pt x="24978" y="11321"/>
                  </a:cubicBezTo>
                  <a:cubicBezTo>
                    <a:pt x="25286" y="14097"/>
                    <a:pt x="25242" y="16960"/>
                    <a:pt x="24801" y="19868"/>
                  </a:cubicBezTo>
                  <a:cubicBezTo>
                    <a:pt x="24581" y="21498"/>
                    <a:pt x="24273" y="23083"/>
                    <a:pt x="23964" y="24713"/>
                  </a:cubicBezTo>
                  <a:cubicBezTo>
                    <a:pt x="15066" y="18326"/>
                    <a:pt x="9824" y="14537"/>
                    <a:pt x="8282" y="13304"/>
                  </a:cubicBezTo>
                  <a:cubicBezTo>
                    <a:pt x="8106" y="13172"/>
                    <a:pt x="7973" y="13040"/>
                    <a:pt x="7885" y="12995"/>
                  </a:cubicBezTo>
                  <a:cubicBezTo>
                    <a:pt x="5066" y="10352"/>
                    <a:pt x="2423" y="8326"/>
                    <a:pt x="0" y="6872"/>
                  </a:cubicBezTo>
                  <a:cubicBezTo>
                    <a:pt x="1718" y="4581"/>
                    <a:pt x="3700" y="2599"/>
                    <a:pt x="5991" y="969"/>
                  </a:cubicBezTo>
                  <a:cubicBezTo>
                    <a:pt x="6520" y="661"/>
                    <a:pt x="7004" y="308"/>
                    <a:pt x="7533" y="0"/>
                  </a:cubicBezTo>
                  <a:cubicBezTo>
                    <a:pt x="7885" y="352"/>
                    <a:pt x="8238" y="661"/>
                    <a:pt x="8634" y="1013"/>
                  </a:cubicBezTo>
                  <a:cubicBezTo>
                    <a:pt x="9383" y="1630"/>
                    <a:pt x="10264" y="2291"/>
                    <a:pt x="11189" y="2907"/>
                  </a:cubicBezTo>
                  <a:cubicBezTo>
                    <a:pt x="13568" y="4537"/>
                    <a:pt x="19075" y="7401"/>
                    <a:pt x="27665" y="11542"/>
                  </a:cubicBezTo>
                  <a:cubicBezTo>
                    <a:pt x="28193" y="11762"/>
                    <a:pt x="28678" y="12026"/>
                    <a:pt x="29163" y="12247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9C39B1-75EC-4966-A518-133773A73008}"/>
                </a:ext>
              </a:extLst>
            </p:cNvPr>
            <p:cNvSpPr/>
            <p:nvPr/>
          </p:nvSpPr>
          <p:spPr>
            <a:xfrm flipH="1">
              <a:off x="6974768" y="794631"/>
              <a:ext cx="18105" cy="20087"/>
            </a:xfrm>
            <a:custGeom>
              <a:avLst/>
              <a:gdLst>
                <a:gd name="connsiteX0" fmla="*/ 10396 w 18105"/>
                <a:gd name="connsiteY0" fmla="*/ 10440 h 20087"/>
                <a:gd name="connsiteX1" fmla="*/ 9736 w 18105"/>
                <a:gd name="connsiteY1" fmla="*/ 11277 h 20087"/>
                <a:gd name="connsiteX2" fmla="*/ 6255 w 18105"/>
                <a:gd name="connsiteY2" fmla="*/ 19647 h 20087"/>
                <a:gd name="connsiteX3" fmla="*/ 6211 w 18105"/>
                <a:gd name="connsiteY3" fmla="*/ 20088 h 20087"/>
                <a:gd name="connsiteX4" fmla="*/ 3040 w 18105"/>
                <a:gd name="connsiteY4" fmla="*/ 17885 h 20087"/>
                <a:gd name="connsiteX5" fmla="*/ 0 w 18105"/>
                <a:gd name="connsiteY5" fmla="*/ 10484 h 20087"/>
                <a:gd name="connsiteX6" fmla="*/ 3040 w 18105"/>
                <a:gd name="connsiteY6" fmla="*/ 3084 h 20087"/>
                <a:gd name="connsiteX7" fmla="*/ 10396 w 18105"/>
                <a:gd name="connsiteY7" fmla="*/ 0 h 20087"/>
                <a:gd name="connsiteX8" fmla="*/ 11718 w 18105"/>
                <a:gd name="connsiteY8" fmla="*/ 88 h 20087"/>
                <a:gd name="connsiteX9" fmla="*/ 17797 w 18105"/>
                <a:gd name="connsiteY9" fmla="*/ 3084 h 20087"/>
                <a:gd name="connsiteX10" fmla="*/ 18106 w 18105"/>
                <a:gd name="connsiteY10" fmla="*/ 3436 h 20087"/>
                <a:gd name="connsiteX11" fmla="*/ 17929 w 18105"/>
                <a:gd name="connsiteY11" fmla="*/ 3568 h 20087"/>
                <a:gd name="connsiteX12" fmla="*/ 16387 w 18105"/>
                <a:gd name="connsiteY12" fmla="*/ 4537 h 20087"/>
                <a:gd name="connsiteX13" fmla="*/ 10396 w 18105"/>
                <a:gd name="connsiteY13" fmla="*/ 10440 h 2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05" h="20087">
                  <a:moveTo>
                    <a:pt x="10396" y="10440"/>
                  </a:moveTo>
                  <a:cubicBezTo>
                    <a:pt x="10176" y="10705"/>
                    <a:pt x="9956" y="10969"/>
                    <a:pt x="9736" y="11277"/>
                  </a:cubicBezTo>
                  <a:cubicBezTo>
                    <a:pt x="7973" y="13788"/>
                    <a:pt x="6828" y="16564"/>
                    <a:pt x="6255" y="19647"/>
                  </a:cubicBezTo>
                  <a:cubicBezTo>
                    <a:pt x="6211" y="19780"/>
                    <a:pt x="6211" y="19956"/>
                    <a:pt x="6211" y="20088"/>
                  </a:cubicBezTo>
                  <a:cubicBezTo>
                    <a:pt x="5066" y="19603"/>
                    <a:pt x="4009" y="18854"/>
                    <a:pt x="3040" y="17885"/>
                  </a:cubicBezTo>
                  <a:cubicBezTo>
                    <a:pt x="1013" y="15859"/>
                    <a:pt x="0" y="13392"/>
                    <a:pt x="0" y="10484"/>
                  </a:cubicBezTo>
                  <a:cubicBezTo>
                    <a:pt x="0" y="7577"/>
                    <a:pt x="1013" y="5110"/>
                    <a:pt x="3040" y="3084"/>
                  </a:cubicBezTo>
                  <a:cubicBezTo>
                    <a:pt x="5066" y="1057"/>
                    <a:pt x="7533" y="0"/>
                    <a:pt x="10396" y="0"/>
                  </a:cubicBezTo>
                  <a:cubicBezTo>
                    <a:pt x="10837" y="0"/>
                    <a:pt x="11277" y="44"/>
                    <a:pt x="11718" y="88"/>
                  </a:cubicBezTo>
                  <a:cubicBezTo>
                    <a:pt x="14053" y="352"/>
                    <a:pt x="16079" y="1366"/>
                    <a:pt x="17797" y="3084"/>
                  </a:cubicBezTo>
                  <a:cubicBezTo>
                    <a:pt x="17885" y="3172"/>
                    <a:pt x="18017" y="3304"/>
                    <a:pt x="18106" y="3436"/>
                  </a:cubicBezTo>
                  <a:cubicBezTo>
                    <a:pt x="18017" y="3480"/>
                    <a:pt x="17973" y="3524"/>
                    <a:pt x="17929" y="3568"/>
                  </a:cubicBezTo>
                  <a:cubicBezTo>
                    <a:pt x="17445" y="3877"/>
                    <a:pt x="16916" y="4229"/>
                    <a:pt x="16387" y="4537"/>
                  </a:cubicBezTo>
                  <a:cubicBezTo>
                    <a:pt x="14097" y="6167"/>
                    <a:pt x="12070" y="8106"/>
                    <a:pt x="10396" y="10440"/>
                  </a:cubicBezTo>
                  <a:close/>
                </a:path>
              </a:pathLst>
            </a:custGeom>
            <a:solidFill>
              <a:srgbClr val="E62B7B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4EF0F2-CB0E-4164-B746-2D288436DDF1}"/>
                </a:ext>
              </a:extLst>
            </p:cNvPr>
            <p:cNvSpPr/>
            <p:nvPr/>
          </p:nvSpPr>
          <p:spPr>
            <a:xfrm flipH="1">
              <a:off x="6899703" y="1014056"/>
              <a:ext cx="46827" cy="12554"/>
            </a:xfrm>
            <a:custGeom>
              <a:avLst/>
              <a:gdLst>
                <a:gd name="connsiteX0" fmla="*/ 22731 w 46827"/>
                <a:gd name="connsiteY0" fmla="*/ 11938 h 12554"/>
                <a:gd name="connsiteX1" fmla="*/ 8546 w 46827"/>
                <a:gd name="connsiteY1" fmla="*/ 12555 h 12554"/>
                <a:gd name="connsiteX2" fmla="*/ 0 w 46827"/>
                <a:gd name="connsiteY2" fmla="*/ 12291 h 12554"/>
                <a:gd name="connsiteX3" fmla="*/ 969 w 46827"/>
                <a:gd name="connsiteY3" fmla="*/ 4185 h 12554"/>
                <a:gd name="connsiteX4" fmla="*/ 1454 w 46827"/>
                <a:gd name="connsiteY4" fmla="*/ 4493 h 12554"/>
                <a:gd name="connsiteX5" fmla="*/ 8678 w 46827"/>
                <a:gd name="connsiteY5" fmla="*/ 7181 h 12554"/>
                <a:gd name="connsiteX6" fmla="*/ 13700 w 46827"/>
                <a:gd name="connsiteY6" fmla="*/ 7357 h 12554"/>
                <a:gd name="connsiteX7" fmla="*/ 14053 w 46827"/>
                <a:gd name="connsiteY7" fmla="*/ 7357 h 12554"/>
                <a:gd name="connsiteX8" fmla="*/ 15022 w 46827"/>
                <a:gd name="connsiteY8" fmla="*/ 7357 h 12554"/>
                <a:gd name="connsiteX9" fmla="*/ 15991 w 46827"/>
                <a:gd name="connsiteY9" fmla="*/ 7445 h 12554"/>
                <a:gd name="connsiteX10" fmla="*/ 19031 w 46827"/>
                <a:gd name="connsiteY10" fmla="*/ 7357 h 12554"/>
                <a:gd name="connsiteX11" fmla="*/ 24097 w 46827"/>
                <a:gd name="connsiteY11" fmla="*/ 5374 h 12554"/>
                <a:gd name="connsiteX12" fmla="*/ 25859 w 46827"/>
                <a:gd name="connsiteY12" fmla="*/ 1762 h 12554"/>
                <a:gd name="connsiteX13" fmla="*/ 25815 w 46827"/>
                <a:gd name="connsiteY13" fmla="*/ 1718 h 12554"/>
                <a:gd name="connsiteX14" fmla="*/ 20000 w 46827"/>
                <a:gd name="connsiteY14" fmla="*/ 0 h 12554"/>
                <a:gd name="connsiteX15" fmla="*/ 46828 w 46827"/>
                <a:gd name="connsiteY15" fmla="*/ 0 h 12554"/>
                <a:gd name="connsiteX16" fmla="*/ 44801 w 46827"/>
                <a:gd name="connsiteY16" fmla="*/ 4053 h 12554"/>
                <a:gd name="connsiteX17" fmla="*/ 37577 w 46827"/>
                <a:gd name="connsiteY17" fmla="*/ 8810 h 12554"/>
                <a:gd name="connsiteX18" fmla="*/ 33832 w 46827"/>
                <a:gd name="connsiteY18" fmla="*/ 10088 h 12554"/>
                <a:gd name="connsiteX19" fmla="*/ 22731 w 46827"/>
                <a:gd name="connsiteY19" fmla="*/ 11938 h 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827" h="12554">
                  <a:moveTo>
                    <a:pt x="22731" y="11938"/>
                  </a:moveTo>
                  <a:cubicBezTo>
                    <a:pt x="18546" y="12335"/>
                    <a:pt x="13788" y="12555"/>
                    <a:pt x="8546" y="12555"/>
                  </a:cubicBezTo>
                  <a:cubicBezTo>
                    <a:pt x="5595" y="12555"/>
                    <a:pt x="2775" y="12467"/>
                    <a:pt x="0" y="12291"/>
                  </a:cubicBezTo>
                  <a:cubicBezTo>
                    <a:pt x="352" y="9515"/>
                    <a:pt x="705" y="6828"/>
                    <a:pt x="969" y="4185"/>
                  </a:cubicBezTo>
                  <a:cubicBezTo>
                    <a:pt x="1145" y="4273"/>
                    <a:pt x="1278" y="4405"/>
                    <a:pt x="1454" y="4493"/>
                  </a:cubicBezTo>
                  <a:cubicBezTo>
                    <a:pt x="3700" y="6079"/>
                    <a:pt x="6079" y="6960"/>
                    <a:pt x="8678" y="7181"/>
                  </a:cubicBezTo>
                  <a:cubicBezTo>
                    <a:pt x="9603" y="7137"/>
                    <a:pt x="11277" y="7181"/>
                    <a:pt x="13700" y="7357"/>
                  </a:cubicBezTo>
                  <a:cubicBezTo>
                    <a:pt x="13788" y="7313"/>
                    <a:pt x="13921" y="7313"/>
                    <a:pt x="14053" y="7357"/>
                  </a:cubicBezTo>
                  <a:cubicBezTo>
                    <a:pt x="14405" y="7313"/>
                    <a:pt x="14713" y="7313"/>
                    <a:pt x="15022" y="7357"/>
                  </a:cubicBezTo>
                  <a:cubicBezTo>
                    <a:pt x="15374" y="7401"/>
                    <a:pt x="15683" y="7401"/>
                    <a:pt x="15991" y="7445"/>
                  </a:cubicBezTo>
                  <a:cubicBezTo>
                    <a:pt x="17269" y="7445"/>
                    <a:pt x="18282" y="7401"/>
                    <a:pt x="19031" y="7357"/>
                  </a:cubicBezTo>
                  <a:cubicBezTo>
                    <a:pt x="21321" y="7181"/>
                    <a:pt x="22995" y="6520"/>
                    <a:pt x="24097" y="5374"/>
                  </a:cubicBezTo>
                  <a:cubicBezTo>
                    <a:pt x="25110" y="4449"/>
                    <a:pt x="25683" y="3260"/>
                    <a:pt x="25859" y="1762"/>
                  </a:cubicBezTo>
                  <a:cubicBezTo>
                    <a:pt x="25903" y="1762"/>
                    <a:pt x="25903" y="1718"/>
                    <a:pt x="25815" y="1718"/>
                  </a:cubicBezTo>
                  <a:cubicBezTo>
                    <a:pt x="23568" y="1101"/>
                    <a:pt x="21630" y="529"/>
                    <a:pt x="20000" y="0"/>
                  </a:cubicBezTo>
                  <a:lnTo>
                    <a:pt x="46828" y="0"/>
                  </a:lnTo>
                  <a:cubicBezTo>
                    <a:pt x="46343" y="1630"/>
                    <a:pt x="45682" y="2996"/>
                    <a:pt x="44801" y="4053"/>
                  </a:cubicBezTo>
                  <a:cubicBezTo>
                    <a:pt x="43127" y="5991"/>
                    <a:pt x="40748" y="7577"/>
                    <a:pt x="37577" y="8810"/>
                  </a:cubicBezTo>
                  <a:cubicBezTo>
                    <a:pt x="36431" y="9295"/>
                    <a:pt x="35154" y="9692"/>
                    <a:pt x="33832" y="10088"/>
                  </a:cubicBezTo>
                  <a:cubicBezTo>
                    <a:pt x="30660" y="10881"/>
                    <a:pt x="26960" y="11498"/>
                    <a:pt x="22731" y="11938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CB7B59-9CAF-4C08-976E-049A82886ECD}"/>
                </a:ext>
              </a:extLst>
            </p:cNvPr>
            <p:cNvSpPr/>
            <p:nvPr/>
          </p:nvSpPr>
          <p:spPr>
            <a:xfrm flipH="1">
              <a:off x="6923286" y="869256"/>
              <a:ext cx="46944" cy="19823"/>
            </a:xfrm>
            <a:custGeom>
              <a:avLst/>
              <a:gdLst>
                <a:gd name="connsiteX0" fmla="*/ 38105 w 46944"/>
                <a:gd name="connsiteY0" fmla="*/ 44 h 19823"/>
                <a:gd name="connsiteX1" fmla="*/ 38502 w 46944"/>
                <a:gd name="connsiteY1" fmla="*/ 0 h 19823"/>
                <a:gd name="connsiteX2" fmla="*/ 41894 w 46944"/>
                <a:gd name="connsiteY2" fmla="*/ 3084 h 19823"/>
                <a:gd name="connsiteX3" fmla="*/ 43744 w 46944"/>
                <a:gd name="connsiteY3" fmla="*/ 4581 h 19823"/>
                <a:gd name="connsiteX4" fmla="*/ 44405 w 46944"/>
                <a:gd name="connsiteY4" fmla="*/ 5859 h 19823"/>
                <a:gd name="connsiteX5" fmla="*/ 46872 w 46944"/>
                <a:gd name="connsiteY5" fmla="*/ 10793 h 19823"/>
                <a:gd name="connsiteX6" fmla="*/ 46916 w 46944"/>
                <a:gd name="connsiteY6" fmla="*/ 12995 h 19823"/>
                <a:gd name="connsiteX7" fmla="*/ 46519 w 46944"/>
                <a:gd name="connsiteY7" fmla="*/ 14141 h 19823"/>
                <a:gd name="connsiteX8" fmla="*/ 39955 w 46944"/>
                <a:gd name="connsiteY8" fmla="*/ 19824 h 19823"/>
                <a:gd name="connsiteX9" fmla="*/ 10000 w 46944"/>
                <a:gd name="connsiteY9" fmla="*/ 19824 h 19823"/>
                <a:gd name="connsiteX10" fmla="*/ 9339 w 46944"/>
                <a:gd name="connsiteY10" fmla="*/ 15815 h 19823"/>
                <a:gd name="connsiteX11" fmla="*/ 3965 w 46944"/>
                <a:gd name="connsiteY11" fmla="*/ 8899 h 19823"/>
                <a:gd name="connsiteX12" fmla="*/ 3436 w 46944"/>
                <a:gd name="connsiteY12" fmla="*/ 8502 h 19823"/>
                <a:gd name="connsiteX13" fmla="*/ 0 w 46944"/>
                <a:gd name="connsiteY13" fmla="*/ 5991 h 19823"/>
                <a:gd name="connsiteX14" fmla="*/ 3744 w 46944"/>
                <a:gd name="connsiteY14" fmla="*/ 7092 h 19823"/>
                <a:gd name="connsiteX15" fmla="*/ 25859 w 46944"/>
                <a:gd name="connsiteY15" fmla="*/ 9780 h 19823"/>
                <a:gd name="connsiteX16" fmla="*/ 26431 w 46944"/>
                <a:gd name="connsiteY16" fmla="*/ 9736 h 19823"/>
                <a:gd name="connsiteX17" fmla="*/ 28017 w 46944"/>
                <a:gd name="connsiteY17" fmla="*/ 9559 h 19823"/>
                <a:gd name="connsiteX18" fmla="*/ 36652 w 46944"/>
                <a:gd name="connsiteY18" fmla="*/ 4009 h 19823"/>
                <a:gd name="connsiteX19" fmla="*/ 38105 w 46944"/>
                <a:gd name="connsiteY19" fmla="*/ 44 h 1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944" h="19823">
                  <a:moveTo>
                    <a:pt x="38105" y="44"/>
                  </a:moveTo>
                  <a:cubicBezTo>
                    <a:pt x="38237" y="44"/>
                    <a:pt x="38370" y="0"/>
                    <a:pt x="38502" y="0"/>
                  </a:cubicBezTo>
                  <a:cubicBezTo>
                    <a:pt x="39427" y="1145"/>
                    <a:pt x="40572" y="2159"/>
                    <a:pt x="41894" y="3084"/>
                  </a:cubicBezTo>
                  <a:cubicBezTo>
                    <a:pt x="42599" y="3568"/>
                    <a:pt x="43215" y="4053"/>
                    <a:pt x="43744" y="4581"/>
                  </a:cubicBezTo>
                  <a:cubicBezTo>
                    <a:pt x="43964" y="4978"/>
                    <a:pt x="44184" y="5418"/>
                    <a:pt x="44405" y="5859"/>
                  </a:cubicBezTo>
                  <a:cubicBezTo>
                    <a:pt x="45198" y="7313"/>
                    <a:pt x="45991" y="8987"/>
                    <a:pt x="46872" y="10793"/>
                  </a:cubicBezTo>
                  <a:cubicBezTo>
                    <a:pt x="46960" y="11498"/>
                    <a:pt x="46960" y="12247"/>
                    <a:pt x="46916" y="12995"/>
                  </a:cubicBezTo>
                  <a:cubicBezTo>
                    <a:pt x="46828" y="13392"/>
                    <a:pt x="46695" y="13788"/>
                    <a:pt x="46519" y="14141"/>
                  </a:cubicBezTo>
                  <a:cubicBezTo>
                    <a:pt x="45198" y="17004"/>
                    <a:pt x="42995" y="18898"/>
                    <a:pt x="39955" y="19824"/>
                  </a:cubicBezTo>
                  <a:lnTo>
                    <a:pt x="10000" y="19824"/>
                  </a:lnTo>
                  <a:cubicBezTo>
                    <a:pt x="9868" y="18194"/>
                    <a:pt x="9647" y="16872"/>
                    <a:pt x="9339" y="15815"/>
                  </a:cubicBezTo>
                  <a:cubicBezTo>
                    <a:pt x="8458" y="13040"/>
                    <a:pt x="6652" y="10749"/>
                    <a:pt x="3965" y="8899"/>
                  </a:cubicBezTo>
                  <a:cubicBezTo>
                    <a:pt x="3789" y="8766"/>
                    <a:pt x="3612" y="8634"/>
                    <a:pt x="3436" y="8502"/>
                  </a:cubicBezTo>
                  <a:cubicBezTo>
                    <a:pt x="2115" y="7489"/>
                    <a:pt x="969" y="6652"/>
                    <a:pt x="0" y="5991"/>
                  </a:cubicBezTo>
                  <a:cubicBezTo>
                    <a:pt x="1233" y="6388"/>
                    <a:pt x="2511" y="6784"/>
                    <a:pt x="3744" y="7092"/>
                  </a:cubicBezTo>
                  <a:cubicBezTo>
                    <a:pt x="10969" y="9075"/>
                    <a:pt x="18370" y="9956"/>
                    <a:pt x="25859" y="9780"/>
                  </a:cubicBezTo>
                  <a:cubicBezTo>
                    <a:pt x="26035" y="9780"/>
                    <a:pt x="26255" y="9780"/>
                    <a:pt x="26431" y="9736"/>
                  </a:cubicBezTo>
                  <a:cubicBezTo>
                    <a:pt x="27004" y="9692"/>
                    <a:pt x="27533" y="9647"/>
                    <a:pt x="28017" y="9559"/>
                  </a:cubicBezTo>
                  <a:cubicBezTo>
                    <a:pt x="32114" y="8987"/>
                    <a:pt x="34978" y="7136"/>
                    <a:pt x="36652" y="4009"/>
                  </a:cubicBezTo>
                  <a:cubicBezTo>
                    <a:pt x="37356" y="2952"/>
                    <a:pt x="37841" y="1586"/>
                    <a:pt x="38105" y="44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3891C2F-203F-4CA3-98D5-634AE1655FBA}"/>
                </a:ext>
              </a:extLst>
            </p:cNvPr>
            <p:cNvSpPr/>
            <p:nvPr/>
          </p:nvSpPr>
          <p:spPr>
            <a:xfrm flipH="1">
              <a:off x="6949659" y="991986"/>
              <a:ext cx="15109" cy="22070"/>
            </a:xfrm>
            <a:custGeom>
              <a:avLst/>
              <a:gdLst>
                <a:gd name="connsiteX0" fmla="*/ 15110 w 15109"/>
                <a:gd name="connsiteY0" fmla="*/ 22070 h 22070"/>
                <a:gd name="connsiteX1" fmla="*/ 0 w 15109"/>
                <a:gd name="connsiteY1" fmla="*/ 22070 h 22070"/>
                <a:gd name="connsiteX2" fmla="*/ 0 w 15109"/>
                <a:gd name="connsiteY2" fmla="*/ 0 h 22070"/>
                <a:gd name="connsiteX3" fmla="*/ 3084 w 15109"/>
                <a:gd name="connsiteY3" fmla="*/ 3568 h 22070"/>
                <a:gd name="connsiteX4" fmla="*/ 8855 w 15109"/>
                <a:gd name="connsiteY4" fmla="*/ 10440 h 22070"/>
                <a:gd name="connsiteX5" fmla="*/ 9251 w 15109"/>
                <a:gd name="connsiteY5" fmla="*/ 10925 h 22070"/>
                <a:gd name="connsiteX6" fmla="*/ 10396 w 15109"/>
                <a:gd name="connsiteY6" fmla="*/ 13084 h 22070"/>
                <a:gd name="connsiteX7" fmla="*/ 12951 w 15109"/>
                <a:gd name="connsiteY7" fmla="*/ 18238 h 22070"/>
                <a:gd name="connsiteX8" fmla="*/ 14625 w 15109"/>
                <a:gd name="connsiteY8" fmla="*/ 21409 h 22070"/>
                <a:gd name="connsiteX9" fmla="*/ 15110 w 15109"/>
                <a:gd name="connsiteY9" fmla="*/ 22070 h 2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9" h="22070">
                  <a:moveTo>
                    <a:pt x="15110" y="22070"/>
                  </a:moveTo>
                  <a:lnTo>
                    <a:pt x="0" y="22070"/>
                  </a:lnTo>
                  <a:lnTo>
                    <a:pt x="0" y="0"/>
                  </a:lnTo>
                  <a:cubicBezTo>
                    <a:pt x="1057" y="1189"/>
                    <a:pt x="2070" y="2379"/>
                    <a:pt x="3084" y="3568"/>
                  </a:cubicBezTo>
                  <a:cubicBezTo>
                    <a:pt x="5947" y="6828"/>
                    <a:pt x="7885" y="9119"/>
                    <a:pt x="8855" y="10440"/>
                  </a:cubicBezTo>
                  <a:cubicBezTo>
                    <a:pt x="8987" y="10573"/>
                    <a:pt x="9119" y="10749"/>
                    <a:pt x="9251" y="10925"/>
                  </a:cubicBezTo>
                  <a:cubicBezTo>
                    <a:pt x="9471" y="11454"/>
                    <a:pt x="9868" y="12203"/>
                    <a:pt x="10396" y="13084"/>
                  </a:cubicBezTo>
                  <a:cubicBezTo>
                    <a:pt x="11630" y="15154"/>
                    <a:pt x="12467" y="16872"/>
                    <a:pt x="12951" y="18238"/>
                  </a:cubicBezTo>
                  <a:cubicBezTo>
                    <a:pt x="13436" y="19559"/>
                    <a:pt x="14009" y="20617"/>
                    <a:pt x="14625" y="21409"/>
                  </a:cubicBezTo>
                  <a:cubicBezTo>
                    <a:pt x="14758" y="21674"/>
                    <a:pt x="14934" y="21850"/>
                    <a:pt x="15110" y="22070"/>
                  </a:cubicBezTo>
                  <a:close/>
                </a:path>
              </a:pathLst>
            </a:custGeom>
            <a:solidFill>
              <a:srgbClr val="60A2F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DD472F-28DE-4AD2-8E39-70116F6B6FA4}"/>
                </a:ext>
              </a:extLst>
            </p:cNvPr>
            <p:cNvSpPr/>
            <p:nvPr/>
          </p:nvSpPr>
          <p:spPr>
            <a:xfrm flipH="1">
              <a:off x="6927390" y="1196081"/>
              <a:ext cx="33105" cy="35902"/>
            </a:xfrm>
            <a:custGeom>
              <a:avLst/>
              <a:gdLst>
                <a:gd name="connsiteX0" fmla="*/ 33039 w 33105"/>
                <a:gd name="connsiteY0" fmla="*/ 32951 h 35902"/>
                <a:gd name="connsiteX1" fmla="*/ 33039 w 33105"/>
                <a:gd name="connsiteY1" fmla="*/ 33964 h 35902"/>
                <a:gd name="connsiteX2" fmla="*/ 32423 w 33105"/>
                <a:gd name="connsiteY2" fmla="*/ 35903 h 35902"/>
                <a:gd name="connsiteX3" fmla="*/ 31586 w 33105"/>
                <a:gd name="connsiteY3" fmla="*/ 34934 h 35902"/>
                <a:gd name="connsiteX4" fmla="*/ 25638 w 33105"/>
                <a:gd name="connsiteY4" fmla="*/ 33260 h 35902"/>
                <a:gd name="connsiteX5" fmla="*/ 21189 w 33105"/>
                <a:gd name="connsiteY5" fmla="*/ 33568 h 35902"/>
                <a:gd name="connsiteX6" fmla="*/ 16696 w 33105"/>
                <a:gd name="connsiteY6" fmla="*/ 34890 h 35902"/>
                <a:gd name="connsiteX7" fmla="*/ 11718 w 33105"/>
                <a:gd name="connsiteY7" fmla="*/ 35771 h 35902"/>
                <a:gd name="connsiteX8" fmla="*/ 7709 w 33105"/>
                <a:gd name="connsiteY8" fmla="*/ 33083 h 35902"/>
                <a:gd name="connsiteX9" fmla="*/ 6035 w 33105"/>
                <a:gd name="connsiteY9" fmla="*/ 29779 h 35902"/>
                <a:gd name="connsiteX10" fmla="*/ 5286 w 33105"/>
                <a:gd name="connsiteY10" fmla="*/ 28458 h 35902"/>
                <a:gd name="connsiteX11" fmla="*/ 4185 w 33105"/>
                <a:gd name="connsiteY11" fmla="*/ 27709 h 35902"/>
                <a:gd name="connsiteX12" fmla="*/ 2423 w 33105"/>
                <a:gd name="connsiteY12" fmla="*/ 26916 h 35902"/>
                <a:gd name="connsiteX13" fmla="*/ 1189 w 33105"/>
                <a:gd name="connsiteY13" fmla="*/ 24934 h 35902"/>
                <a:gd name="connsiteX14" fmla="*/ 837 w 33105"/>
                <a:gd name="connsiteY14" fmla="*/ 20793 h 35902"/>
                <a:gd name="connsiteX15" fmla="*/ 881 w 33105"/>
                <a:gd name="connsiteY15" fmla="*/ 19824 h 35902"/>
                <a:gd name="connsiteX16" fmla="*/ 969 w 33105"/>
                <a:gd name="connsiteY16" fmla="*/ 17445 h 35902"/>
                <a:gd name="connsiteX17" fmla="*/ 969 w 33105"/>
                <a:gd name="connsiteY17" fmla="*/ 16123 h 35902"/>
                <a:gd name="connsiteX18" fmla="*/ 529 w 33105"/>
                <a:gd name="connsiteY18" fmla="*/ 12687 h 35902"/>
                <a:gd name="connsiteX19" fmla="*/ 0 w 33105"/>
                <a:gd name="connsiteY19" fmla="*/ 7841 h 35902"/>
                <a:gd name="connsiteX20" fmla="*/ 485 w 33105"/>
                <a:gd name="connsiteY20" fmla="*/ 3524 h 35902"/>
                <a:gd name="connsiteX21" fmla="*/ 2070 w 33105"/>
                <a:gd name="connsiteY21" fmla="*/ 352 h 35902"/>
                <a:gd name="connsiteX22" fmla="*/ 2291 w 33105"/>
                <a:gd name="connsiteY22" fmla="*/ 0 h 35902"/>
                <a:gd name="connsiteX23" fmla="*/ 2203 w 33105"/>
                <a:gd name="connsiteY23" fmla="*/ 1101 h 35902"/>
                <a:gd name="connsiteX24" fmla="*/ 1542 w 33105"/>
                <a:gd name="connsiteY24" fmla="*/ 4405 h 35902"/>
                <a:gd name="connsiteX25" fmla="*/ 1322 w 33105"/>
                <a:gd name="connsiteY25" fmla="*/ 5286 h 35902"/>
                <a:gd name="connsiteX26" fmla="*/ 2070 w 33105"/>
                <a:gd name="connsiteY26" fmla="*/ 8766 h 35902"/>
                <a:gd name="connsiteX27" fmla="*/ 2070 w 33105"/>
                <a:gd name="connsiteY27" fmla="*/ 8810 h 35902"/>
                <a:gd name="connsiteX28" fmla="*/ 2115 w 33105"/>
                <a:gd name="connsiteY28" fmla="*/ 8810 h 35902"/>
                <a:gd name="connsiteX29" fmla="*/ 2203 w 33105"/>
                <a:gd name="connsiteY29" fmla="*/ 8899 h 35902"/>
                <a:gd name="connsiteX30" fmla="*/ 2379 w 33105"/>
                <a:gd name="connsiteY30" fmla="*/ 8943 h 35902"/>
                <a:gd name="connsiteX31" fmla="*/ 2467 w 33105"/>
                <a:gd name="connsiteY31" fmla="*/ 8943 h 35902"/>
                <a:gd name="connsiteX32" fmla="*/ 2599 w 33105"/>
                <a:gd name="connsiteY32" fmla="*/ 9031 h 35902"/>
                <a:gd name="connsiteX33" fmla="*/ 2687 w 33105"/>
                <a:gd name="connsiteY33" fmla="*/ 9031 h 35902"/>
                <a:gd name="connsiteX34" fmla="*/ 3568 w 33105"/>
                <a:gd name="connsiteY34" fmla="*/ 9295 h 35902"/>
                <a:gd name="connsiteX35" fmla="*/ 7929 w 33105"/>
                <a:gd name="connsiteY35" fmla="*/ 9471 h 35902"/>
                <a:gd name="connsiteX36" fmla="*/ 14449 w 33105"/>
                <a:gd name="connsiteY36" fmla="*/ 8238 h 35902"/>
                <a:gd name="connsiteX37" fmla="*/ 18238 w 33105"/>
                <a:gd name="connsiteY37" fmla="*/ 8062 h 35902"/>
                <a:gd name="connsiteX38" fmla="*/ 19735 w 33105"/>
                <a:gd name="connsiteY38" fmla="*/ 8458 h 35902"/>
                <a:gd name="connsiteX39" fmla="*/ 20969 w 33105"/>
                <a:gd name="connsiteY39" fmla="*/ 9251 h 35902"/>
                <a:gd name="connsiteX40" fmla="*/ 21806 w 33105"/>
                <a:gd name="connsiteY40" fmla="*/ 9912 h 35902"/>
                <a:gd name="connsiteX41" fmla="*/ 22423 w 33105"/>
                <a:gd name="connsiteY41" fmla="*/ 10484 h 35902"/>
                <a:gd name="connsiteX42" fmla="*/ 23744 w 33105"/>
                <a:gd name="connsiteY42" fmla="*/ 13304 h 35902"/>
                <a:gd name="connsiteX43" fmla="*/ 24890 w 33105"/>
                <a:gd name="connsiteY43" fmla="*/ 17401 h 35902"/>
                <a:gd name="connsiteX44" fmla="*/ 26211 w 33105"/>
                <a:gd name="connsiteY44" fmla="*/ 19956 h 35902"/>
                <a:gd name="connsiteX45" fmla="*/ 27224 w 33105"/>
                <a:gd name="connsiteY45" fmla="*/ 21674 h 35902"/>
                <a:gd name="connsiteX46" fmla="*/ 30396 w 33105"/>
                <a:gd name="connsiteY46" fmla="*/ 26035 h 35902"/>
                <a:gd name="connsiteX47" fmla="*/ 32114 w 33105"/>
                <a:gd name="connsiteY47" fmla="*/ 28766 h 35902"/>
                <a:gd name="connsiteX48" fmla="*/ 32643 w 33105"/>
                <a:gd name="connsiteY48" fmla="*/ 30749 h 35902"/>
                <a:gd name="connsiteX49" fmla="*/ 33039 w 33105"/>
                <a:gd name="connsiteY49" fmla="*/ 32951 h 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105" h="35902">
                  <a:moveTo>
                    <a:pt x="33039" y="32951"/>
                  </a:moveTo>
                  <a:cubicBezTo>
                    <a:pt x="33127" y="33083"/>
                    <a:pt x="33127" y="33436"/>
                    <a:pt x="33039" y="33964"/>
                  </a:cubicBezTo>
                  <a:cubicBezTo>
                    <a:pt x="32995" y="34581"/>
                    <a:pt x="32775" y="35198"/>
                    <a:pt x="32423" y="35903"/>
                  </a:cubicBezTo>
                  <a:cubicBezTo>
                    <a:pt x="32246" y="35594"/>
                    <a:pt x="31938" y="35242"/>
                    <a:pt x="31586" y="34934"/>
                  </a:cubicBezTo>
                  <a:cubicBezTo>
                    <a:pt x="30264" y="33832"/>
                    <a:pt x="28282" y="33260"/>
                    <a:pt x="25638" y="33260"/>
                  </a:cubicBezTo>
                  <a:cubicBezTo>
                    <a:pt x="24141" y="33260"/>
                    <a:pt x="22687" y="33348"/>
                    <a:pt x="21189" y="33568"/>
                  </a:cubicBezTo>
                  <a:cubicBezTo>
                    <a:pt x="19647" y="33744"/>
                    <a:pt x="18150" y="34185"/>
                    <a:pt x="16696" y="34890"/>
                  </a:cubicBezTo>
                  <a:cubicBezTo>
                    <a:pt x="15330" y="35594"/>
                    <a:pt x="13656" y="35859"/>
                    <a:pt x="11718" y="35771"/>
                  </a:cubicBezTo>
                  <a:cubicBezTo>
                    <a:pt x="9868" y="35638"/>
                    <a:pt x="8546" y="34757"/>
                    <a:pt x="7709" y="33083"/>
                  </a:cubicBezTo>
                  <a:cubicBezTo>
                    <a:pt x="6916" y="31409"/>
                    <a:pt x="6344" y="30308"/>
                    <a:pt x="6035" y="29779"/>
                  </a:cubicBezTo>
                  <a:cubicBezTo>
                    <a:pt x="5727" y="29251"/>
                    <a:pt x="5462" y="28810"/>
                    <a:pt x="5286" y="28458"/>
                  </a:cubicBezTo>
                  <a:cubicBezTo>
                    <a:pt x="5066" y="28105"/>
                    <a:pt x="4670" y="27841"/>
                    <a:pt x="4185" y="27709"/>
                  </a:cubicBezTo>
                  <a:cubicBezTo>
                    <a:pt x="3612" y="27621"/>
                    <a:pt x="3040" y="27357"/>
                    <a:pt x="2423" y="26916"/>
                  </a:cubicBezTo>
                  <a:cubicBezTo>
                    <a:pt x="1806" y="26476"/>
                    <a:pt x="1410" y="25815"/>
                    <a:pt x="1189" y="24934"/>
                  </a:cubicBezTo>
                  <a:cubicBezTo>
                    <a:pt x="969" y="24009"/>
                    <a:pt x="837" y="22643"/>
                    <a:pt x="837" y="20793"/>
                  </a:cubicBezTo>
                  <a:cubicBezTo>
                    <a:pt x="881" y="20484"/>
                    <a:pt x="881" y="20132"/>
                    <a:pt x="881" y="19824"/>
                  </a:cubicBezTo>
                  <a:cubicBezTo>
                    <a:pt x="925" y="18899"/>
                    <a:pt x="969" y="18150"/>
                    <a:pt x="969" y="17445"/>
                  </a:cubicBezTo>
                  <a:cubicBezTo>
                    <a:pt x="969" y="16916"/>
                    <a:pt x="969" y="16476"/>
                    <a:pt x="969" y="16123"/>
                  </a:cubicBezTo>
                  <a:cubicBezTo>
                    <a:pt x="793" y="14846"/>
                    <a:pt x="661" y="13700"/>
                    <a:pt x="529" y="12687"/>
                  </a:cubicBezTo>
                  <a:cubicBezTo>
                    <a:pt x="176" y="9868"/>
                    <a:pt x="0" y="8238"/>
                    <a:pt x="0" y="7841"/>
                  </a:cubicBezTo>
                  <a:cubicBezTo>
                    <a:pt x="0" y="6211"/>
                    <a:pt x="176" y="4802"/>
                    <a:pt x="485" y="3524"/>
                  </a:cubicBezTo>
                  <a:cubicBezTo>
                    <a:pt x="837" y="2335"/>
                    <a:pt x="1366" y="1278"/>
                    <a:pt x="2070" y="352"/>
                  </a:cubicBezTo>
                  <a:cubicBezTo>
                    <a:pt x="2159" y="220"/>
                    <a:pt x="2247" y="132"/>
                    <a:pt x="2291" y="0"/>
                  </a:cubicBezTo>
                  <a:cubicBezTo>
                    <a:pt x="2291" y="176"/>
                    <a:pt x="2291" y="573"/>
                    <a:pt x="2203" y="1101"/>
                  </a:cubicBezTo>
                  <a:cubicBezTo>
                    <a:pt x="2070" y="1850"/>
                    <a:pt x="1850" y="2952"/>
                    <a:pt x="1542" y="4405"/>
                  </a:cubicBezTo>
                  <a:cubicBezTo>
                    <a:pt x="1454" y="4714"/>
                    <a:pt x="1366" y="5022"/>
                    <a:pt x="1322" y="5286"/>
                  </a:cubicBezTo>
                  <a:cubicBezTo>
                    <a:pt x="1189" y="6652"/>
                    <a:pt x="1410" y="7841"/>
                    <a:pt x="2070" y="8766"/>
                  </a:cubicBezTo>
                  <a:lnTo>
                    <a:pt x="2070" y="8810"/>
                  </a:lnTo>
                  <a:lnTo>
                    <a:pt x="2115" y="8810"/>
                  </a:lnTo>
                  <a:lnTo>
                    <a:pt x="2203" y="8899"/>
                  </a:lnTo>
                  <a:cubicBezTo>
                    <a:pt x="2247" y="8899"/>
                    <a:pt x="2291" y="8899"/>
                    <a:pt x="2379" y="8943"/>
                  </a:cubicBezTo>
                  <a:lnTo>
                    <a:pt x="2467" y="8943"/>
                  </a:lnTo>
                  <a:cubicBezTo>
                    <a:pt x="2511" y="8943"/>
                    <a:pt x="2555" y="8987"/>
                    <a:pt x="2599" y="9031"/>
                  </a:cubicBezTo>
                  <a:lnTo>
                    <a:pt x="2687" y="9031"/>
                  </a:lnTo>
                  <a:cubicBezTo>
                    <a:pt x="2996" y="9119"/>
                    <a:pt x="3304" y="9207"/>
                    <a:pt x="3568" y="9295"/>
                  </a:cubicBezTo>
                  <a:cubicBezTo>
                    <a:pt x="5066" y="9647"/>
                    <a:pt x="6520" y="9736"/>
                    <a:pt x="7929" y="9471"/>
                  </a:cubicBezTo>
                  <a:cubicBezTo>
                    <a:pt x="10264" y="9075"/>
                    <a:pt x="12423" y="8634"/>
                    <a:pt x="14449" y="8238"/>
                  </a:cubicBezTo>
                  <a:cubicBezTo>
                    <a:pt x="15859" y="7929"/>
                    <a:pt x="17092" y="7885"/>
                    <a:pt x="18238" y="8062"/>
                  </a:cubicBezTo>
                  <a:cubicBezTo>
                    <a:pt x="18766" y="8150"/>
                    <a:pt x="19251" y="8282"/>
                    <a:pt x="19735" y="8458"/>
                  </a:cubicBezTo>
                  <a:cubicBezTo>
                    <a:pt x="20220" y="8722"/>
                    <a:pt x="20661" y="8987"/>
                    <a:pt x="20969" y="9251"/>
                  </a:cubicBezTo>
                  <a:cubicBezTo>
                    <a:pt x="21189" y="9383"/>
                    <a:pt x="21453" y="9603"/>
                    <a:pt x="21806" y="9912"/>
                  </a:cubicBezTo>
                  <a:cubicBezTo>
                    <a:pt x="21982" y="10088"/>
                    <a:pt x="22202" y="10264"/>
                    <a:pt x="22423" y="10484"/>
                  </a:cubicBezTo>
                  <a:cubicBezTo>
                    <a:pt x="23039" y="11057"/>
                    <a:pt x="23480" y="11982"/>
                    <a:pt x="23744" y="13304"/>
                  </a:cubicBezTo>
                  <a:cubicBezTo>
                    <a:pt x="23964" y="14625"/>
                    <a:pt x="24361" y="15991"/>
                    <a:pt x="24890" y="17401"/>
                  </a:cubicBezTo>
                  <a:cubicBezTo>
                    <a:pt x="25242" y="18150"/>
                    <a:pt x="25682" y="18987"/>
                    <a:pt x="26211" y="19956"/>
                  </a:cubicBezTo>
                  <a:cubicBezTo>
                    <a:pt x="26519" y="20484"/>
                    <a:pt x="26872" y="21057"/>
                    <a:pt x="27224" y="21674"/>
                  </a:cubicBezTo>
                  <a:cubicBezTo>
                    <a:pt x="27753" y="22511"/>
                    <a:pt x="28810" y="23965"/>
                    <a:pt x="30396" y="26035"/>
                  </a:cubicBezTo>
                  <a:cubicBezTo>
                    <a:pt x="31365" y="27048"/>
                    <a:pt x="31938" y="27929"/>
                    <a:pt x="32114" y="28766"/>
                  </a:cubicBezTo>
                  <a:cubicBezTo>
                    <a:pt x="32378" y="29603"/>
                    <a:pt x="32555" y="30264"/>
                    <a:pt x="32643" y="30749"/>
                  </a:cubicBezTo>
                  <a:lnTo>
                    <a:pt x="33039" y="32951"/>
                  </a:lnTo>
                  <a:close/>
                </a:path>
              </a:pathLst>
            </a:custGeom>
            <a:solidFill>
              <a:srgbClr val="395FC1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3AA72FE-3D4F-48A8-A2C0-1CB033573DD7}"/>
                </a:ext>
              </a:extLst>
            </p:cNvPr>
            <p:cNvSpPr/>
            <p:nvPr/>
          </p:nvSpPr>
          <p:spPr>
            <a:xfrm flipH="1">
              <a:off x="6896695" y="1200585"/>
              <a:ext cx="39263" cy="27787"/>
            </a:xfrm>
            <a:custGeom>
              <a:avLst/>
              <a:gdLst>
                <a:gd name="connsiteX0" fmla="*/ 29119 w 39263"/>
                <a:gd name="connsiteY0" fmla="*/ 14042 h 27787"/>
                <a:gd name="connsiteX1" fmla="*/ 32290 w 39263"/>
                <a:gd name="connsiteY1" fmla="*/ 15276 h 27787"/>
                <a:gd name="connsiteX2" fmla="*/ 37973 w 39263"/>
                <a:gd name="connsiteY2" fmla="*/ 18932 h 27787"/>
                <a:gd name="connsiteX3" fmla="*/ 39207 w 39263"/>
                <a:gd name="connsiteY3" fmla="*/ 22368 h 27787"/>
                <a:gd name="connsiteX4" fmla="*/ 38854 w 39263"/>
                <a:gd name="connsiteY4" fmla="*/ 25011 h 27787"/>
                <a:gd name="connsiteX5" fmla="*/ 37577 w 39263"/>
                <a:gd name="connsiteY5" fmla="*/ 24527 h 27787"/>
                <a:gd name="connsiteX6" fmla="*/ 31674 w 39263"/>
                <a:gd name="connsiteY6" fmla="*/ 25672 h 27787"/>
                <a:gd name="connsiteX7" fmla="*/ 31541 w 39263"/>
                <a:gd name="connsiteY7" fmla="*/ 25760 h 27787"/>
                <a:gd name="connsiteX8" fmla="*/ 30704 w 39263"/>
                <a:gd name="connsiteY8" fmla="*/ 26201 h 27787"/>
                <a:gd name="connsiteX9" fmla="*/ 29779 w 39263"/>
                <a:gd name="connsiteY9" fmla="*/ 26685 h 27787"/>
                <a:gd name="connsiteX10" fmla="*/ 10617 w 39263"/>
                <a:gd name="connsiteY10" fmla="*/ 22500 h 27787"/>
                <a:gd name="connsiteX11" fmla="*/ 5507 w 39263"/>
                <a:gd name="connsiteY11" fmla="*/ 15408 h 27787"/>
                <a:gd name="connsiteX12" fmla="*/ 4009 w 39263"/>
                <a:gd name="connsiteY12" fmla="*/ 13029 h 27787"/>
                <a:gd name="connsiteX13" fmla="*/ 1542 w 39263"/>
                <a:gd name="connsiteY13" fmla="*/ 7655 h 27787"/>
                <a:gd name="connsiteX14" fmla="*/ 0 w 39263"/>
                <a:gd name="connsiteY14" fmla="*/ 2677 h 27787"/>
                <a:gd name="connsiteX15" fmla="*/ 220 w 39263"/>
                <a:gd name="connsiteY15" fmla="*/ 2192 h 27787"/>
                <a:gd name="connsiteX16" fmla="*/ 573 w 39263"/>
                <a:gd name="connsiteY16" fmla="*/ 2104 h 27787"/>
                <a:gd name="connsiteX17" fmla="*/ 661 w 39263"/>
                <a:gd name="connsiteY17" fmla="*/ 2104 h 27787"/>
                <a:gd name="connsiteX18" fmla="*/ 1586 w 39263"/>
                <a:gd name="connsiteY18" fmla="*/ 2104 h 27787"/>
                <a:gd name="connsiteX19" fmla="*/ 7797 w 39263"/>
                <a:gd name="connsiteY19" fmla="*/ 1972 h 27787"/>
                <a:gd name="connsiteX20" fmla="*/ 7841 w 39263"/>
                <a:gd name="connsiteY20" fmla="*/ 1972 h 27787"/>
                <a:gd name="connsiteX21" fmla="*/ 8590 w 39263"/>
                <a:gd name="connsiteY21" fmla="*/ 1972 h 27787"/>
                <a:gd name="connsiteX22" fmla="*/ 10396 w 39263"/>
                <a:gd name="connsiteY22" fmla="*/ 1707 h 27787"/>
                <a:gd name="connsiteX23" fmla="*/ 11674 w 39263"/>
                <a:gd name="connsiteY23" fmla="*/ 474 h 27787"/>
                <a:gd name="connsiteX24" fmla="*/ 16476 w 39263"/>
                <a:gd name="connsiteY24" fmla="*/ 1487 h 27787"/>
                <a:gd name="connsiteX25" fmla="*/ 17577 w 39263"/>
                <a:gd name="connsiteY25" fmla="*/ 3161 h 27787"/>
                <a:gd name="connsiteX26" fmla="*/ 18942 w 39263"/>
                <a:gd name="connsiteY26" fmla="*/ 5011 h 27787"/>
                <a:gd name="connsiteX27" fmla="*/ 20661 w 39263"/>
                <a:gd name="connsiteY27" fmla="*/ 7170 h 27787"/>
                <a:gd name="connsiteX28" fmla="*/ 21850 w 39263"/>
                <a:gd name="connsiteY28" fmla="*/ 8580 h 27787"/>
                <a:gd name="connsiteX29" fmla="*/ 25903 w 39263"/>
                <a:gd name="connsiteY29" fmla="*/ 12280 h 27787"/>
                <a:gd name="connsiteX30" fmla="*/ 29119 w 39263"/>
                <a:gd name="connsiteY30" fmla="*/ 14042 h 2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263" h="27787">
                  <a:moveTo>
                    <a:pt x="29119" y="14042"/>
                  </a:moveTo>
                  <a:cubicBezTo>
                    <a:pt x="30000" y="14439"/>
                    <a:pt x="31057" y="14835"/>
                    <a:pt x="32290" y="15276"/>
                  </a:cubicBezTo>
                  <a:cubicBezTo>
                    <a:pt x="35066" y="16245"/>
                    <a:pt x="36960" y="17434"/>
                    <a:pt x="37973" y="18932"/>
                  </a:cubicBezTo>
                  <a:cubicBezTo>
                    <a:pt x="38678" y="19901"/>
                    <a:pt x="39074" y="21047"/>
                    <a:pt x="39207" y="22368"/>
                  </a:cubicBezTo>
                  <a:cubicBezTo>
                    <a:pt x="39339" y="23690"/>
                    <a:pt x="39251" y="24571"/>
                    <a:pt x="38854" y="25011"/>
                  </a:cubicBezTo>
                  <a:cubicBezTo>
                    <a:pt x="38546" y="24791"/>
                    <a:pt x="38105" y="24615"/>
                    <a:pt x="37577" y="24527"/>
                  </a:cubicBezTo>
                  <a:cubicBezTo>
                    <a:pt x="35815" y="23954"/>
                    <a:pt x="33876" y="24350"/>
                    <a:pt x="31674" y="25672"/>
                  </a:cubicBezTo>
                  <a:cubicBezTo>
                    <a:pt x="31630" y="25716"/>
                    <a:pt x="31586" y="25760"/>
                    <a:pt x="31541" y="25760"/>
                  </a:cubicBezTo>
                  <a:lnTo>
                    <a:pt x="30704" y="26201"/>
                  </a:lnTo>
                  <a:cubicBezTo>
                    <a:pt x="30484" y="26333"/>
                    <a:pt x="30176" y="26509"/>
                    <a:pt x="29779" y="26685"/>
                  </a:cubicBezTo>
                  <a:cubicBezTo>
                    <a:pt x="20749" y="29020"/>
                    <a:pt x="14361" y="27654"/>
                    <a:pt x="10617" y="22500"/>
                  </a:cubicBezTo>
                  <a:cubicBezTo>
                    <a:pt x="8326" y="19417"/>
                    <a:pt x="6652" y="17038"/>
                    <a:pt x="5507" y="15408"/>
                  </a:cubicBezTo>
                  <a:cubicBezTo>
                    <a:pt x="4758" y="14306"/>
                    <a:pt x="4273" y="13558"/>
                    <a:pt x="4009" y="13029"/>
                  </a:cubicBezTo>
                  <a:cubicBezTo>
                    <a:pt x="3304" y="11796"/>
                    <a:pt x="2467" y="9989"/>
                    <a:pt x="1542" y="7655"/>
                  </a:cubicBezTo>
                  <a:cubicBezTo>
                    <a:pt x="529" y="5320"/>
                    <a:pt x="0" y="3646"/>
                    <a:pt x="0" y="2677"/>
                  </a:cubicBezTo>
                  <a:cubicBezTo>
                    <a:pt x="0" y="2500"/>
                    <a:pt x="44" y="2324"/>
                    <a:pt x="220" y="2192"/>
                  </a:cubicBezTo>
                  <a:cubicBezTo>
                    <a:pt x="352" y="2148"/>
                    <a:pt x="441" y="2104"/>
                    <a:pt x="573" y="2104"/>
                  </a:cubicBezTo>
                  <a:cubicBezTo>
                    <a:pt x="617" y="2104"/>
                    <a:pt x="617" y="2104"/>
                    <a:pt x="661" y="2104"/>
                  </a:cubicBezTo>
                  <a:lnTo>
                    <a:pt x="1586" y="2104"/>
                  </a:lnTo>
                  <a:lnTo>
                    <a:pt x="7797" y="1972"/>
                  </a:lnTo>
                  <a:cubicBezTo>
                    <a:pt x="7841" y="1928"/>
                    <a:pt x="7841" y="1928"/>
                    <a:pt x="7841" y="1972"/>
                  </a:cubicBezTo>
                  <a:cubicBezTo>
                    <a:pt x="8106" y="1972"/>
                    <a:pt x="8370" y="1972"/>
                    <a:pt x="8590" y="1972"/>
                  </a:cubicBezTo>
                  <a:cubicBezTo>
                    <a:pt x="9251" y="2016"/>
                    <a:pt x="9824" y="1928"/>
                    <a:pt x="10396" y="1707"/>
                  </a:cubicBezTo>
                  <a:cubicBezTo>
                    <a:pt x="10969" y="1443"/>
                    <a:pt x="11365" y="1003"/>
                    <a:pt x="11674" y="474"/>
                  </a:cubicBezTo>
                  <a:cubicBezTo>
                    <a:pt x="12555" y="-407"/>
                    <a:pt x="14141" y="-55"/>
                    <a:pt x="16476" y="1487"/>
                  </a:cubicBezTo>
                  <a:cubicBezTo>
                    <a:pt x="16784" y="1972"/>
                    <a:pt x="17180" y="2500"/>
                    <a:pt x="17577" y="3161"/>
                  </a:cubicBezTo>
                  <a:cubicBezTo>
                    <a:pt x="17973" y="3734"/>
                    <a:pt x="18458" y="4351"/>
                    <a:pt x="18942" y="5011"/>
                  </a:cubicBezTo>
                  <a:cubicBezTo>
                    <a:pt x="19383" y="5672"/>
                    <a:pt x="19956" y="6377"/>
                    <a:pt x="20661" y="7170"/>
                  </a:cubicBezTo>
                  <a:cubicBezTo>
                    <a:pt x="21321" y="7963"/>
                    <a:pt x="21718" y="8403"/>
                    <a:pt x="21850" y="8580"/>
                  </a:cubicBezTo>
                  <a:cubicBezTo>
                    <a:pt x="22643" y="9549"/>
                    <a:pt x="24009" y="10782"/>
                    <a:pt x="25903" y="12280"/>
                  </a:cubicBezTo>
                  <a:cubicBezTo>
                    <a:pt x="26608" y="12809"/>
                    <a:pt x="27665" y="13381"/>
                    <a:pt x="29119" y="14042"/>
                  </a:cubicBezTo>
                  <a:close/>
                </a:path>
              </a:pathLst>
            </a:custGeom>
            <a:solidFill>
              <a:srgbClr val="193C9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EBD454A-0F26-4631-93EA-3CF60F425B7A}"/>
                </a:ext>
              </a:extLst>
            </p:cNvPr>
            <p:cNvSpPr/>
            <p:nvPr/>
          </p:nvSpPr>
          <p:spPr>
            <a:xfrm flipH="1">
              <a:off x="6945561" y="873573"/>
              <a:ext cx="44803" cy="152773"/>
            </a:xfrm>
            <a:custGeom>
              <a:avLst/>
              <a:gdLst>
                <a:gd name="connsiteX0" fmla="*/ 43834 w 44803"/>
                <a:gd name="connsiteY0" fmla="*/ 152774 h 152773"/>
                <a:gd name="connsiteX1" fmla="*/ 17887 w 44803"/>
                <a:gd name="connsiteY1" fmla="*/ 146739 h 152773"/>
                <a:gd name="connsiteX2" fmla="*/ 9517 w 44803"/>
                <a:gd name="connsiteY2" fmla="*/ 141981 h 152773"/>
                <a:gd name="connsiteX3" fmla="*/ 6037 w 44803"/>
                <a:gd name="connsiteY3" fmla="*/ 136695 h 152773"/>
                <a:gd name="connsiteX4" fmla="*/ 8592 w 44803"/>
                <a:gd name="connsiteY4" fmla="*/ 106387 h 152773"/>
                <a:gd name="connsiteX5" fmla="*/ 8768 w 44803"/>
                <a:gd name="connsiteY5" fmla="*/ 105153 h 152773"/>
                <a:gd name="connsiteX6" fmla="*/ 8944 w 44803"/>
                <a:gd name="connsiteY6" fmla="*/ 105418 h 152773"/>
                <a:gd name="connsiteX7" fmla="*/ 10090 w 44803"/>
                <a:gd name="connsiteY7" fmla="*/ 106695 h 152773"/>
                <a:gd name="connsiteX8" fmla="*/ 17314 w 44803"/>
                <a:gd name="connsiteY8" fmla="*/ 110616 h 152773"/>
                <a:gd name="connsiteX9" fmla="*/ 18504 w 44803"/>
                <a:gd name="connsiteY9" fmla="*/ 110924 h 152773"/>
                <a:gd name="connsiteX10" fmla="*/ 19209 w 44803"/>
                <a:gd name="connsiteY10" fmla="*/ 111629 h 152773"/>
                <a:gd name="connsiteX11" fmla="*/ 25552 w 44803"/>
                <a:gd name="connsiteY11" fmla="*/ 118413 h 152773"/>
                <a:gd name="connsiteX12" fmla="*/ 25552 w 44803"/>
                <a:gd name="connsiteY12" fmla="*/ 140483 h 152773"/>
                <a:gd name="connsiteX13" fmla="*/ 40662 w 44803"/>
                <a:gd name="connsiteY13" fmla="*/ 140483 h 152773"/>
                <a:gd name="connsiteX14" fmla="*/ 41807 w 44803"/>
                <a:gd name="connsiteY14" fmla="*/ 141893 h 152773"/>
                <a:gd name="connsiteX15" fmla="*/ 44803 w 44803"/>
                <a:gd name="connsiteY15" fmla="*/ 144668 h 152773"/>
                <a:gd name="connsiteX16" fmla="*/ 43834 w 44803"/>
                <a:gd name="connsiteY16" fmla="*/ 152774 h 152773"/>
                <a:gd name="connsiteX17" fmla="*/ 30178 w 44803"/>
                <a:gd name="connsiteY17" fmla="*/ 15595 h 152773"/>
                <a:gd name="connsiteX18" fmla="*/ 28372 w 44803"/>
                <a:gd name="connsiteY18" fmla="*/ 15595 h 152773"/>
                <a:gd name="connsiteX19" fmla="*/ 18107 w 44803"/>
                <a:gd name="connsiteY19" fmla="*/ 3921 h 152773"/>
                <a:gd name="connsiteX20" fmla="*/ 15112 w 44803"/>
                <a:gd name="connsiteY20" fmla="*/ 2731 h 152773"/>
                <a:gd name="connsiteX21" fmla="*/ 10883 w 44803"/>
                <a:gd name="connsiteY21" fmla="*/ 4009 h 152773"/>
                <a:gd name="connsiteX22" fmla="*/ 2733 w 44803"/>
                <a:gd name="connsiteY22" fmla="*/ 11938 h 152773"/>
                <a:gd name="connsiteX23" fmla="*/ 575 w 44803"/>
                <a:gd name="connsiteY23" fmla="*/ 18634 h 152773"/>
                <a:gd name="connsiteX24" fmla="*/ 46 w 44803"/>
                <a:gd name="connsiteY24" fmla="*/ 22246 h 152773"/>
                <a:gd name="connsiteX25" fmla="*/ 8196 w 44803"/>
                <a:gd name="connsiteY25" fmla="*/ 4758 h 152773"/>
                <a:gd name="connsiteX26" fmla="*/ 10442 w 44803"/>
                <a:gd name="connsiteY26" fmla="*/ 2819 h 152773"/>
                <a:gd name="connsiteX27" fmla="*/ 14143 w 44803"/>
                <a:gd name="connsiteY27" fmla="*/ 0 h 152773"/>
                <a:gd name="connsiteX28" fmla="*/ 20222 w 44803"/>
                <a:gd name="connsiteY28" fmla="*/ 1806 h 152773"/>
                <a:gd name="connsiteX29" fmla="*/ 23658 w 44803"/>
                <a:gd name="connsiteY29" fmla="*/ 4317 h 152773"/>
                <a:gd name="connsiteX30" fmla="*/ 24187 w 44803"/>
                <a:gd name="connsiteY30" fmla="*/ 4714 h 152773"/>
                <a:gd name="connsiteX31" fmla="*/ 29561 w 44803"/>
                <a:gd name="connsiteY31" fmla="*/ 11630 h 152773"/>
                <a:gd name="connsiteX32" fmla="*/ 30178 w 44803"/>
                <a:gd name="connsiteY32" fmla="*/ 15595 h 152773"/>
                <a:gd name="connsiteX33" fmla="*/ 25596 w 44803"/>
                <a:gd name="connsiteY33" fmla="*/ 27709 h 152773"/>
                <a:gd name="connsiteX34" fmla="*/ 25596 w 44803"/>
                <a:gd name="connsiteY34" fmla="*/ 88678 h 152773"/>
                <a:gd name="connsiteX35" fmla="*/ 17270 w 44803"/>
                <a:gd name="connsiteY35" fmla="*/ 70924 h 152773"/>
                <a:gd name="connsiteX36" fmla="*/ 19869 w 44803"/>
                <a:gd name="connsiteY36" fmla="*/ 60925 h 152773"/>
                <a:gd name="connsiteX37" fmla="*/ 19517 w 44803"/>
                <a:gd name="connsiteY37" fmla="*/ 57929 h 152773"/>
                <a:gd name="connsiteX38" fmla="*/ 18107 w 44803"/>
                <a:gd name="connsiteY38" fmla="*/ 55286 h 152773"/>
                <a:gd name="connsiteX39" fmla="*/ 18768 w 44803"/>
                <a:gd name="connsiteY39" fmla="*/ 50352 h 152773"/>
                <a:gd name="connsiteX40" fmla="*/ 25596 w 44803"/>
                <a:gd name="connsiteY40" fmla="*/ 27709 h 15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4803" h="152773">
                  <a:moveTo>
                    <a:pt x="43834" y="152774"/>
                  </a:moveTo>
                  <a:cubicBezTo>
                    <a:pt x="33966" y="152025"/>
                    <a:pt x="25332" y="150043"/>
                    <a:pt x="17887" y="146739"/>
                  </a:cubicBezTo>
                  <a:cubicBezTo>
                    <a:pt x="14231" y="145109"/>
                    <a:pt x="11455" y="143523"/>
                    <a:pt x="9517" y="141981"/>
                  </a:cubicBezTo>
                  <a:cubicBezTo>
                    <a:pt x="7182" y="140175"/>
                    <a:pt x="6037" y="138413"/>
                    <a:pt x="6037" y="136695"/>
                  </a:cubicBezTo>
                  <a:cubicBezTo>
                    <a:pt x="6037" y="128105"/>
                    <a:pt x="6874" y="118017"/>
                    <a:pt x="8592" y="106387"/>
                  </a:cubicBezTo>
                  <a:cubicBezTo>
                    <a:pt x="8636" y="105990"/>
                    <a:pt x="8724" y="105594"/>
                    <a:pt x="8768" y="105153"/>
                  </a:cubicBezTo>
                  <a:cubicBezTo>
                    <a:pt x="8856" y="105241"/>
                    <a:pt x="8900" y="105329"/>
                    <a:pt x="8944" y="105418"/>
                  </a:cubicBezTo>
                  <a:cubicBezTo>
                    <a:pt x="9253" y="105858"/>
                    <a:pt x="9649" y="106299"/>
                    <a:pt x="10090" y="106695"/>
                  </a:cubicBezTo>
                  <a:cubicBezTo>
                    <a:pt x="12292" y="108413"/>
                    <a:pt x="14671" y="109735"/>
                    <a:pt x="17314" y="110616"/>
                  </a:cubicBezTo>
                  <a:cubicBezTo>
                    <a:pt x="17711" y="110748"/>
                    <a:pt x="18107" y="110836"/>
                    <a:pt x="18504" y="110924"/>
                  </a:cubicBezTo>
                  <a:cubicBezTo>
                    <a:pt x="18724" y="111144"/>
                    <a:pt x="18944" y="111409"/>
                    <a:pt x="19209" y="111629"/>
                  </a:cubicBezTo>
                  <a:cubicBezTo>
                    <a:pt x="21455" y="113920"/>
                    <a:pt x="23570" y="116166"/>
                    <a:pt x="25552" y="118413"/>
                  </a:cubicBezTo>
                  <a:lnTo>
                    <a:pt x="25552" y="140483"/>
                  </a:lnTo>
                  <a:lnTo>
                    <a:pt x="40662" y="140483"/>
                  </a:lnTo>
                  <a:cubicBezTo>
                    <a:pt x="41103" y="141012"/>
                    <a:pt x="41455" y="141452"/>
                    <a:pt x="41807" y="141893"/>
                  </a:cubicBezTo>
                  <a:cubicBezTo>
                    <a:pt x="42777" y="142994"/>
                    <a:pt x="43746" y="143919"/>
                    <a:pt x="44803" y="144668"/>
                  </a:cubicBezTo>
                  <a:cubicBezTo>
                    <a:pt x="44539" y="147267"/>
                    <a:pt x="44186" y="149999"/>
                    <a:pt x="43834" y="152774"/>
                  </a:cubicBezTo>
                  <a:close/>
                  <a:moveTo>
                    <a:pt x="30178" y="15595"/>
                  </a:moveTo>
                  <a:lnTo>
                    <a:pt x="28372" y="15595"/>
                  </a:lnTo>
                  <a:cubicBezTo>
                    <a:pt x="27667" y="10793"/>
                    <a:pt x="24231" y="6916"/>
                    <a:pt x="18107" y="3921"/>
                  </a:cubicBezTo>
                  <a:cubicBezTo>
                    <a:pt x="17138" y="3392"/>
                    <a:pt x="16169" y="2996"/>
                    <a:pt x="15112" y="2731"/>
                  </a:cubicBezTo>
                  <a:cubicBezTo>
                    <a:pt x="13614" y="2907"/>
                    <a:pt x="12204" y="3348"/>
                    <a:pt x="10883" y="4009"/>
                  </a:cubicBezTo>
                  <a:cubicBezTo>
                    <a:pt x="7182" y="5551"/>
                    <a:pt x="4451" y="8194"/>
                    <a:pt x="2733" y="11938"/>
                  </a:cubicBezTo>
                  <a:cubicBezTo>
                    <a:pt x="1676" y="14229"/>
                    <a:pt x="971" y="16432"/>
                    <a:pt x="575" y="18634"/>
                  </a:cubicBezTo>
                  <a:cubicBezTo>
                    <a:pt x="398" y="19824"/>
                    <a:pt x="222" y="21057"/>
                    <a:pt x="46" y="22246"/>
                  </a:cubicBezTo>
                  <a:cubicBezTo>
                    <a:pt x="-395" y="16079"/>
                    <a:pt x="2337" y="10220"/>
                    <a:pt x="8196" y="4758"/>
                  </a:cubicBezTo>
                  <a:lnTo>
                    <a:pt x="10442" y="2819"/>
                  </a:lnTo>
                  <a:cubicBezTo>
                    <a:pt x="11367" y="2070"/>
                    <a:pt x="12601" y="1145"/>
                    <a:pt x="14143" y="0"/>
                  </a:cubicBezTo>
                  <a:lnTo>
                    <a:pt x="20222" y="1806"/>
                  </a:lnTo>
                  <a:cubicBezTo>
                    <a:pt x="21147" y="2467"/>
                    <a:pt x="22292" y="3304"/>
                    <a:pt x="23658" y="4317"/>
                  </a:cubicBezTo>
                  <a:cubicBezTo>
                    <a:pt x="23834" y="4449"/>
                    <a:pt x="24010" y="4581"/>
                    <a:pt x="24187" y="4714"/>
                  </a:cubicBezTo>
                  <a:cubicBezTo>
                    <a:pt x="26918" y="6564"/>
                    <a:pt x="28680" y="8855"/>
                    <a:pt x="29561" y="11630"/>
                  </a:cubicBezTo>
                  <a:cubicBezTo>
                    <a:pt x="29825" y="12599"/>
                    <a:pt x="30046" y="13965"/>
                    <a:pt x="30178" y="15595"/>
                  </a:cubicBezTo>
                  <a:close/>
                  <a:moveTo>
                    <a:pt x="25596" y="27709"/>
                  </a:moveTo>
                  <a:lnTo>
                    <a:pt x="25596" y="88678"/>
                  </a:lnTo>
                  <a:cubicBezTo>
                    <a:pt x="20883" y="83479"/>
                    <a:pt x="18107" y="77532"/>
                    <a:pt x="17270" y="70924"/>
                  </a:cubicBezTo>
                  <a:cubicBezTo>
                    <a:pt x="18988" y="66475"/>
                    <a:pt x="19869" y="63171"/>
                    <a:pt x="19869" y="60925"/>
                  </a:cubicBezTo>
                  <a:cubicBezTo>
                    <a:pt x="19869" y="60220"/>
                    <a:pt x="19737" y="59251"/>
                    <a:pt x="19517" y="57929"/>
                  </a:cubicBezTo>
                  <a:cubicBezTo>
                    <a:pt x="19077" y="57092"/>
                    <a:pt x="18592" y="56211"/>
                    <a:pt x="18107" y="55286"/>
                  </a:cubicBezTo>
                  <a:cubicBezTo>
                    <a:pt x="18328" y="53612"/>
                    <a:pt x="18548" y="51982"/>
                    <a:pt x="18768" y="50352"/>
                  </a:cubicBezTo>
                  <a:cubicBezTo>
                    <a:pt x="19913" y="42511"/>
                    <a:pt x="22204" y="34978"/>
                    <a:pt x="25596" y="27709"/>
                  </a:cubicBezTo>
                  <a:close/>
                </a:path>
              </a:pathLst>
            </a:custGeom>
            <a:solidFill>
              <a:srgbClr val="FD9C3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23EBC5-6094-4F29-8CFE-7617D832032A}"/>
                </a:ext>
              </a:extLst>
            </p:cNvPr>
            <p:cNvSpPr/>
            <p:nvPr/>
          </p:nvSpPr>
          <p:spPr>
            <a:xfrm flipH="1">
              <a:off x="6931729" y="866348"/>
              <a:ext cx="4845" cy="2951"/>
            </a:xfrm>
            <a:custGeom>
              <a:avLst/>
              <a:gdLst>
                <a:gd name="connsiteX0" fmla="*/ 3040 w 4845"/>
                <a:gd name="connsiteY0" fmla="*/ 0 h 2951"/>
                <a:gd name="connsiteX1" fmla="*/ 4846 w 4845"/>
                <a:gd name="connsiteY1" fmla="*/ 2907 h 2951"/>
                <a:gd name="connsiteX2" fmla="*/ 4449 w 4845"/>
                <a:gd name="connsiteY2" fmla="*/ 2952 h 2951"/>
                <a:gd name="connsiteX3" fmla="*/ 1189 w 4845"/>
                <a:gd name="connsiteY3" fmla="*/ 2423 h 2951"/>
                <a:gd name="connsiteX4" fmla="*/ 0 w 4845"/>
                <a:gd name="connsiteY4" fmla="*/ 1894 h 2951"/>
                <a:gd name="connsiteX5" fmla="*/ 3040 w 4845"/>
                <a:gd name="connsiteY5" fmla="*/ 0 h 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5" h="2951">
                  <a:moveTo>
                    <a:pt x="3040" y="0"/>
                  </a:moveTo>
                  <a:cubicBezTo>
                    <a:pt x="3524" y="1013"/>
                    <a:pt x="4097" y="1982"/>
                    <a:pt x="4846" y="2907"/>
                  </a:cubicBezTo>
                  <a:cubicBezTo>
                    <a:pt x="4714" y="2907"/>
                    <a:pt x="4581" y="2907"/>
                    <a:pt x="4449" y="2952"/>
                  </a:cubicBezTo>
                  <a:lnTo>
                    <a:pt x="1189" y="2423"/>
                  </a:lnTo>
                  <a:cubicBezTo>
                    <a:pt x="793" y="2291"/>
                    <a:pt x="396" y="2115"/>
                    <a:pt x="0" y="1894"/>
                  </a:cubicBezTo>
                  <a:cubicBezTo>
                    <a:pt x="969" y="1101"/>
                    <a:pt x="1982" y="485"/>
                    <a:pt x="304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6234A82-9672-4CEE-A23E-326A79727C30}"/>
                </a:ext>
              </a:extLst>
            </p:cNvPr>
            <p:cNvSpPr/>
            <p:nvPr/>
          </p:nvSpPr>
          <p:spPr>
            <a:xfrm flipH="1">
              <a:off x="6925121" y="873837"/>
              <a:ext cx="1365" cy="1585"/>
            </a:xfrm>
            <a:custGeom>
              <a:avLst/>
              <a:gdLst>
                <a:gd name="connsiteX0" fmla="*/ 0 w 1365"/>
                <a:gd name="connsiteY0" fmla="*/ 0 h 1585"/>
                <a:gd name="connsiteX1" fmla="*/ 1366 w 1365"/>
                <a:gd name="connsiteY1" fmla="*/ 1586 h 1585"/>
                <a:gd name="connsiteX2" fmla="*/ 661 w 1365"/>
                <a:gd name="connsiteY2" fmla="*/ 1278 h 1585"/>
                <a:gd name="connsiteX3" fmla="*/ 0 w 1365"/>
                <a:gd name="connsiteY3" fmla="*/ 0 h 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" h="1585">
                  <a:moveTo>
                    <a:pt x="0" y="0"/>
                  </a:moveTo>
                  <a:cubicBezTo>
                    <a:pt x="529" y="485"/>
                    <a:pt x="969" y="1013"/>
                    <a:pt x="1366" y="1586"/>
                  </a:cubicBezTo>
                  <a:cubicBezTo>
                    <a:pt x="1145" y="1498"/>
                    <a:pt x="925" y="1366"/>
                    <a:pt x="661" y="1278"/>
                  </a:cubicBezTo>
                  <a:cubicBezTo>
                    <a:pt x="441" y="837"/>
                    <a:pt x="220" y="441"/>
                    <a:pt x="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7C0A07A-6544-43DA-B315-5BE6941AC73B}"/>
                </a:ext>
              </a:extLst>
            </p:cNvPr>
            <p:cNvSpPr/>
            <p:nvPr/>
          </p:nvSpPr>
          <p:spPr>
            <a:xfrm flipH="1">
              <a:off x="6895562" y="1202733"/>
              <a:ext cx="65858" cy="35197"/>
            </a:xfrm>
            <a:custGeom>
              <a:avLst/>
              <a:gdLst>
                <a:gd name="connsiteX0" fmla="*/ 20661 w 65858"/>
                <a:gd name="connsiteY0" fmla="*/ 1762 h 35197"/>
                <a:gd name="connsiteX1" fmla="*/ 19339 w 65858"/>
                <a:gd name="connsiteY1" fmla="*/ 396 h 35197"/>
                <a:gd name="connsiteX2" fmla="*/ 23656 w 65858"/>
                <a:gd name="connsiteY2" fmla="*/ 132 h 35197"/>
                <a:gd name="connsiteX3" fmla="*/ 26123 w 65858"/>
                <a:gd name="connsiteY3" fmla="*/ 0 h 35197"/>
                <a:gd name="connsiteX4" fmla="*/ 25771 w 65858"/>
                <a:gd name="connsiteY4" fmla="*/ 88 h 35197"/>
                <a:gd name="connsiteX5" fmla="*/ 25550 w 65858"/>
                <a:gd name="connsiteY5" fmla="*/ 573 h 35197"/>
                <a:gd name="connsiteX6" fmla="*/ 27092 w 65858"/>
                <a:gd name="connsiteY6" fmla="*/ 5551 h 35197"/>
                <a:gd name="connsiteX7" fmla="*/ 29559 w 65858"/>
                <a:gd name="connsiteY7" fmla="*/ 10925 h 35197"/>
                <a:gd name="connsiteX8" fmla="*/ 31057 w 65858"/>
                <a:gd name="connsiteY8" fmla="*/ 13304 h 35197"/>
                <a:gd name="connsiteX9" fmla="*/ 36167 w 65858"/>
                <a:gd name="connsiteY9" fmla="*/ 20396 h 35197"/>
                <a:gd name="connsiteX10" fmla="*/ 55330 w 65858"/>
                <a:gd name="connsiteY10" fmla="*/ 24581 h 35197"/>
                <a:gd name="connsiteX11" fmla="*/ 56255 w 65858"/>
                <a:gd name="connsiteY11" fmla="*/ 24097 h 35197"/>
                <a:gd name="connsiteX12" fmla="*/ 57092 w 65858"/>
                <a:gd name="connsiteY12" fmla="*/ 23656 h 35197"/>
                <a:gd name="connsiteX13" fmla="*/ 57224 w 65858"/>
                <a:gd name="connsiteY13" fmla="*/ 23568 h 35197"/>
                <a:gd name="connsiteX14" fmla="*/ 63127 w 65858"/>
                <a:gd name="connsiteY14" fmla="*/ 22423 h 35197"/>
                <a:gd name="connsiteX15" fmla="*/ 64404 w 65858"/>
                <a:gd name="connsiteY15" fmla="*/ 22907 h 35197"/>
                <a:gd name="connsiteX16" fmla="*/ 64404 w 65858"/>
                <a:gd name="connsiteY16" fmla="*/ 23039 h 35197"/>
                <a:gd name="connsiteX17" fmla="*/ 65858 w 65858"/>
                <a:gd name="connsiteY17" fmla="*/ 26035 h 35197"/>
                <a:gd name="connsiteX18" fmla="*/ 56167 w 65858"/>
                <a:gd name="connsiteY18" fmla="*/ 31233 h 35197"/>
                <a:gd name="connsiteX19" fmla="*/ 49339 w 65858"/>
                <a:gd name="connsiteY19" fmla="*/ 31233 h 35197"/>
                <a:gd name="connsiteX20" fmla="*/ 42202 w 65858"/>
                <a:gd name="connsiteY20" fmla="*/ 29779 h 35197"/>
                <a:gd name="connsiteX21" fmla="*/ 38281 w 65858"/>
                <a:gd name="connsiteY21" fmla="*/ 28194 h 35197"/>
                <a:gd name="connsiteX22" fmla="*/ 38017 w 65858"/>
                <a:gd name="connsiteY22" fmla="*/ 28061 h 35197"/>
                <a:gd name="connsiteX23" fmla="*/ 34052 w 65858"/>
                <a:gd name="connsiteY23" fmla="*/ 26343 h 35197"/>
                <a:gd name="connsiteX24" fmla="*/ 33788 w 65858"/>
                <a:gd name="connsiteY24" fmla="*/ 24141 h 35197"/>
                <a:gd name="connsiteX25" fmla="*/ 33260 w 65858"/>
                <a:gd name="connsiteY25" fmla="*/ 22158 h 35197"/>
                <a:gd name="connsiteX26" fmla="*/ 31541 w 65858"/>
                <a:gd name="connsiteY26" fmla="*/ 19427 h 35197"/>
                <a:gd name="connsiteX27" fmla="*/ 28370 w 65858"/>
                <a:gd name="connsiteY27" fmla="*/ 15066 h 35197"/>
                <a:gd name="connsiteX28" fmla="*/ 27356 w 65858"/>
                <a:gd name="connsiteY28" fmla="*/ 13348 h 35197"/>
                <a:gd name="connsiteX29" fmla="*/ 26035 w 65858"/>
                <a:gd name="connsiteY29" fmla="*/ 10793 h 35197"/>
                <a:gd name="connsiteX30" fmla="*/ 24890 w 65858"/>
                <a:gd name="connsiteY30" fmla="*/ 6696 h 35197"/>
                <a:gd name="connsiteX31" fmla="*/ 23568 w 65858"/>
                <a:gd name="connsiteY31" fmla="*/ 3877 h 35197"/>
                <a:gd name="connsiteX32" fmla="*/ 22951 w 65858"/>
                <a:gd name="connsiteY32" fmla="*/ 3304 h 35197"/>
                <a:gd name="connsiteX33" fmla="*/ 22114 w 65858"/>
                <a:gd name="connsiteY33" fmla="*/ 2643 h 35197"/>
                <a:gd name="connsiteX34" fmla="*/ 20661 w 65858"/>
                <a:gd name="connsiteY34" fmla="*/ 1762 h 35197"/>
                <a:gd name="connsiteX35" fmla="*/ 33348 w 65858"/>
                <a:gd name="connsiteY35" fmla="*/ 29251 h 35197"/>
                <a:gd name="connsiteX36" fmla="*/ 33392 w 65858"/>
                <a:gd name="connsiteY36" fmla="*/ 32158 h 35197"/>
                <a:gd name="connsiteX37" fmla="*/ 31718 w 65858"/>
                <a:gd name="connsiteY37" fmla="*/ 34581 h 35197"/>
                <a:gd name="connsiteX38" fmla="*/ 27841 w 65858"/>
                <a:gd name="connsiteY38" fmla="*/ 35198 h 35197"/>
                <a:gd name="connsiteX39" fmla="*/ 17357 w 65858"/>
                <a:gd name="connsiteY39" fmla="*/ 35198 h 35197"/>
                <a:gd name="connsiteX40" fmla="*/ 7797 w 65858"/>
                <a:gd name="connsiteY40" fmla="*/ 29868 h 35197"/>
                <a:gd name="connsiteX41" fmla="*/ 5639 w 65858"/>
                <a:gd name="connsiteY41" fmla="*/ 23260 h 35197"/>
                <a:gd name="connsiteX42" fmla="*/ 3084 w 65858"/>
                <a:gd name="connsiteY42" fmla="*/ 23039 h 35197"/>
                <a:gd name="connsiteX43" fmla="*/ 705 w 65858"/>
                <a:gd name="connsiteY43" fmla="*/ 22070 h 35197"/>
                <a:gd name="connsiteX44" fmla="*/ 0 w 65858"/>
                <a:gd name="connsiteY44" fmla="*/ 18414 h 35197"/>
                <a:gd name="connsiteX45" fmla="*/ 1762 w 65858"/>
                <a:gd name="connsiteY45" fmla="*/ 13128 h 35197"/>
                <a:gd name="connsiteX46" fmla="*/ 1718 w 65858"/>
                <a:gd name="connsiteY46" fmla="*/ 14097 h 35197"/>
                <a:gd name="connsiteX47" fmla="*/ 2070 w 65858"/>
                <a:gd name="connsiteY47" fmla="*/ 18238 h 35197"/>
                <a:gd name="connsiteX48" fmla="*/ 3304 w 65858"/>
                <a:gd name="connsiteY48" fmla="*/ 20220 h 35197"/>
                <a:gd name="connsiteX49" fmla="*/ 5066 w 65858"/>
                <a:gd name="connsiteY49" fmla="*/ 21013 h 35197"/>
                <a:gd name="connsiteX50" fmla="*/ 6167 w 65858"/>
                <a:gd name="connsiteY50" fmla="*/ 21762 h 35197"/>
                <a:gd name="connsiteX51" fmla="*/ 6916 w 65858"/>
                <a:gd name="connsiteY51" fmla="*/ 23083 h 35197"/>
                <a:gd name="connsiteX52" fmla="*/ 8590 w 65858"/>
                <a:gd name="connsiteY52" fmla="*/ 26387 h 35197"/>
                <a:gd name="connsiteX53" fmla="*/ 12599 w 65858"/>
                <a:gd name="connsiteY53" fmla="*/ 29075 h 35197"/>
                <a:gd name="connsiteX54" fmla="*/ 17577 w 65858"/>
                <a:gd name="connsiteY54" fmla="*/ 28194 h 35197"/>
                <a:gd name="connsiteX55" fmla="*/ 22070 w 65858"/>
                <a:gd name="connsiteY55" fmla="*/ 26872 h 35197"/>
                <a:gd name="connsiteX56" fmla="*/ 26519 w 65858"/>
                <a:gd name="connsiteY56" fmla="*/ 26564 h 35197"/>
                <a:gd name="connsiteX57" fmla="*/ 32467 w 65858"/>
                <a:gd name="connsiteY57" fmla="*/ 28238 h 35197"/>
                <a:gd name="connsiteX58" fmla="*/ 33348 w 65858"/>
                <a:gd name="connsiteY58" fmla="*/ 29251 h 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5858" h="35197">
                  <a:moveTo>
                    <a:pt x="20661" y="1762"/>
                  </a:moveTo>
                  <a:lnTo>
                    <a:pt x="19339" y="396"/>
                  </a:lnTo>
                  <a:cubicBezTo>
                    <a:pt x="20881" y="308"/>
                    <a:pt x="22290" y="220"/>
                    <a:pt x="23656" y="132"/>
                  </a:cubicBezTo>
                  <a:cubicBezTo>
                    <a:pt x="24537" y="88"/>
                    <a:pt x="25330" y="44"/>
                    <a:pt x="26123" y="0"/>
                  </a:cubicBezTo>
                  <a:cubicBezTo>
                    <a:pt x="26035" y="0"/>
                    <a:pt x="25903" y="44"/>
                    <a:pt x="25771" y="88"/>
                  </a:cubicBezTo>
                  <a:cubicBezTo>
                    <a:pt x="25638" y="220"/>
                    <a:pt x="25550" y="396"/>
                    <a:pt x="25550" y="573"/>
                  </a:cubicBezTo>
                  <a:cubicBezTo>
                    <a:pt x="25550" y="1542"/>
                    <a:pt x="26035" y="3216"/>
                    <a:pt x="27092" y="5551"/>
                  </a:cubicBezTo>
                  <a:cubicBezTo>
                    <a:pt x="28061" y="7885"/>
                    <a:pt x="28898" y="9692"/>
                    <a:pt x="29559" y="10925"/>
                  </a:cubicBezTo>
                  <a:cubicBezTo>
                    <a:pt x="29823" y="11410"/>
                    <a:pt x="30308" y="12203"/>
                    <a:pt x="31057" y="13304"/>
                  </a:cubicBezTo>
                  <a:cubicBezTo>
                    <a:pt x="32202" y="14978"/>
                    <a:pt x="33876" y="17357"/>
                    <a:pt x="36167" y="20396"/>
                  </a:cubicBezTo>
                  <a:cubicBezTo>
                    <a:pt x="39911" y="25506"/>
                    <a:pt x="46299" y="26916"/>
                    <a:pt x="55330" y="24581"/>
                  </a:cubicBezTo>
                  <a:cubicBezTo>
                    <a:pt x="55682" y="24405"/>
                    <a:pt x="55991" y="24229"/>
                    <a:pt x="56255" y="24097"/>
                  </a:cubicBezTo>
                  <a:lnTo>
                    <a:pt x="57092" y="23656"/>
                  </a:lnTo>
                  <a:cubicBezTo>
                    <a:pt x="57136" y="23656"/>
                    <a:pt x="57180" y="23656"/>
                    <a:pt x="57224" y="23568"/>
                  </a:cubicBezTo>
                  <a:cubicBezTo>
                    <a:pt x="59383" y="22246"/>
                    <a:pt x="61365" y="21850"/>
                    <a:pt x="63127" y="22423"/>
                  </a:cubicBezTo>
                  <a:cubicBezTo>
                    <a:pt x="63656" y="22511"/>
                    <a:pt x="64052" y="22687"/>
                    <a:pt x="64404" y="22907"/>
                  </a:cubicBezTo>
                  <a:cubicBezTo>
                    <a:pt x="64404" y="22951"/>
                    <a:pt x="64404" y="22995"/>
                    <a:pt x="64404" y="23039"/>
                  </a:cubicBezTo>
                  <a:cubicBezTo>
                    <a:pt x="65374" y="23524"/>
                    <a:pt x="65858" y="24537"/>
                    <a:pt x="65858" y="26035"/>
                  </a:cubicBezTo>
                  <a:cubicBezTo>
                    <a:pt x="65858" y="29207"/>
                    <a:pt x="62642" y="30969"/>
                    <a:pt x="56167" y="31233"/>
                  </a:cubicBezTo>
                  <a:lnTo>
                    <a:pt x="49339" y="31233"/>
                  </a:lnTo>
                  <a:cubicBezTo>
                    <a:pt x="46651" y="31013"/>
                    <a:pt x="44273" y="30528"/>
                    <a:pt x="42202" y="29779"/>
                  </a:cubicBezTo>
                  <a:cubicBezTo>
                    <a:pt x="40572" y="29119"/>
                    <a:pt x="39295" y="28590"/>
                    <a:pt x="38281" y="28194"/>
                  </a:cubicBezTo>
                  <a:cubicBezTo>
                    <a:pt x="38237" y="28150"/>
                    <a:pt x="38149" y="28105"/>
                    <a:pt x="38017" y="28061"/>
                  </a:cubicBezTo>
                  <a:lnTo>
                    <a:pt x="34052" y="26343"/>
                  </a:lnTo>
                  <a:lnTo>
                    <a:pt x="33788" y="24141"/>
                  </a:lnTo>
                  <a:cubicBezTo>
                    <a:pt x="33700" y="23612"/>
                    <a:pt x="33524" y="22951"/>
                    <a:pt x="33260" y="22158"/>
                  </a:cubicBezTo>
                  <a:cubicBezTo>
                    <a:pt x="33083" y="21365"/>
                    <a:pt x="32511" y="20440"/>
                    <a:pt x="31541" y="19427"/>
                  </a:cubicBezTo>
                  <a:cubicBezTo>
                    <a:pt x="29912" y="17357"/>
                    <a:pt x="28854" y="15903"/>
                    <a:pt x="28370" y="15066"/>
                  </a:cubicBezTo>
                  <a:cubicBezTo>
                    <a:pt x="27973" y="14449"/>
                    <a:pt x="27665" y="13877"/>
                    <a:pt x="27356" y="13348"/>
                  </a:cubicBezTo>
                  <a:cubicBezTo>
                    <a:pt x="26784" y="12379"/>
                    <a:pt x="26343" y="11542"/>
                    <a:pt x="26035" y="10793"/>
                  </a:cubicBezTo>
                  <a:cubicBezTo>
                    <a:pt x="25506" y="9383"/>
                    <a:pt x="25110" y="8018"/>
                    <a:pt x="24890" y="6696"/>
                  </a:cubicBezTo>
                  <a:cubicBezTo>
                    <a:pt x="24625" y="5374"/>
                    <a:pt x="24185" y="4405"/>
                    <a:pt x="23568" y="3877"/>
                  </a:cubicBezTo>
                  <a:cubicBezTo>
                    <a:pt x="23348" y="3656"/>
                    <a:pt x="23127" y="3480"/>
                    <a:pt x="22951" y="3304"/>
                  </a:cubicBezTo>
                  <a:cubicBezTo>
                    <a:pt x="22599" y="2996"/>
                    <a:pt x="22335" y="2775"/>
                    <a:pt x="22114" y="2643"/>
                  </a:cubicBezTo>
                  <a:cubicBezTo>
                    <a:pt x="21586" y="2291"/>
                    <a:pt x="21189" y="2026"/>
                    <a:pt x="20661" y="1762"/>
                  </a:cubicBezTo>
                  <a:close/>
                  <a:moveTo>
                    <a:pt x="33348" y="29251"/>
                  </a:moveTo>
                  <a:cubicBezTo>
                    <a:pt x="33656" y="30000"/>
                    <a:pt x="33700" y="30969"/>
                    <a:pt x="33392" y="32158"/>
                  </a:cubicBezTo>
                  <a:cubicBezTo>
                    <a:pt x="33127" y="33348"/>
                    <a:pt x="32555" y="34141"/>
                    <a:pt x="31718" y="34581"/>
                  </a:cubicBezTo>
                  <a:cubicBezTo>
                    <a:pt x="30881" y="34978"/>
                    <a:pt x="29603" y="35198"/>
                    <a:pt x="27841" y="35198"/>
                  </a:cubicBezTo>
                  <a:lnTo>
                    <a:pt x="17357" y="35198"/>
                  </a:lnTo>
                  <a:cubicBezTo>
                    <a:pt x="13084" y="34846"/>
                    <a:pt x="9868" y="33039"/>
                    <a:pt x="7797" y="29868"/>
                  </a:cubicBezTo>
                  <a:cubicBezTo>
                    <a:pt x="6432" y="27841"/>
                    <a:pt x="5683" y="25639"/>
                    <a:pt x="5639" y="23260"/>
                  </a:cubicBezTo>
                  <a:cubicBezTo>
                    <a:pt x="5066" y="23348"/>
                    <a:pt x="4229" y="23304"/>
                    <a:pt x="3084" y="23039"/>
                  </a:cubicBezTo>
                  <a:cubicBezTo>
                    <a:pt x="1982" y="22863"/>
                    <a:pt x="1189" y="22511"/>
                    <a:pt x="705" y="22070"/>
                  </a:cubicBezTo>
                  <a:cubicBezTo>
                    <a:pt x="220" y="21630"/>
                    <a:pt x="0" y="20396"/>
                    <a:pt x="0" y="18414"/>
                  </a:cubicBezTo>
                  <a:cubicBezTo>
                    <a:pt x="0" y="16476"/>
                    <a:pt x="573" y="14714"/>
                    <a:pt x="1762" y="13128"/>
                  </a:cubicBezTo>
                  <a:cubicBezTo>
                    <a:pt x="1762" y="13436"/>
                    <a:pt x="1718" y="13788"/>
                    <a:pt x="1718" y="14097"/>
                  </a:cubicBezTo>
                  <a:cubicBezTo>
                    <a:pt x="1718" y="15947"/>
                    <a:pt x="1806" y="17313"/>
                    <a:pt x="2070" y="18238"/>
                  </a:cubicBezTo>
                  <a:cubicBezTo>
                    <a:pt x="2291" y="19119"/>
                    <a:pt x="2731" y="19780"/>
                    <a:pt x="3304" y="20220"/>
                  </a:cubicBezTo>
                  <a:cubicBezTo>
                    <a:pt x="3921" y="20617"/>
                    <a:pt x="4493" y="20881"/>
                    <a:pt x="5066" y="21013"/>
                  </a:cubicBezTo>
                  <a:cubicBezTo>
                    <a:pt x="5551" y="21145"/>
                    <a:pt x="5947" y="21410"/>
                    <a:pt x="6167" y="21762"/>
                  </a:cubicBezTo>
                  <a:cubicBezTo>
                    <a:pt x="6344" y="22114"/>
                    <a:pt x="6608" y="22555"/>
                    <a:pt x="6916" y="23083"/>
                  </a:cubicBezTo>
                  <a:cubicBezTo>
                    <a:pt x="7225" y="23656"/>
                    <a:pt x="7797" y="24757"/>
                    <a:pt x="8590" y="26387"/>
                  </a:cubicBezTo>
                  <a:cubicBezTo>
                    <a:pt x="9427" y="28061"/>
                    <a:pt x="10749" y="28942"/>
                    <a:pt x="12599" y="29075"/>
                  </a:cubicBezTo>
                  <a:cubicBezTo>
                    <a:pt x="14537" y="29163"/>
                    <a:pt x="16211" y="28898"/>
                    <a:pt x="17577" y="28194"/>
                  </a:cubicBezTo>
                  <a:cubicBezTo>
                    <a:pt x="19075" y="27489"/>
                    <a:pt x="20572" y="27048"/>
                    <a:pt x="22070" y="26872"/>
                  </a:cubicBezTo>
                  <a:cubicBezTo>
                    <a:pt x="23524" y="26696"/>
                    <a:pt x="25022" y="26564"/>
                    <a:pt x="26519" y="26564"/>
                  </a:cubicBezTo>
                  <a:cubicBezTo>
                    <a:pt x="29163" y="26564"/>
                    <a:pt x="31145" y="27136"/>
                    <a:pt x="32467" y="28238"/>
                  </a:cubicBezTo>
                  <a:cubicBezTo>
                    <a:pt x="32863" y="28590"/>
                    <a:pt x="33127" y="28942"/>
                    <a:pt x="33348" y="29251"/>
                  </a:cubicBezTo>
                  <a:close/>
                </a:path>
              </a:pathLst>
            </a:custGeom>
            <a:solidFill>
              <a:srgbClr val="061E5D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520392A-A521-46FF-976A-B279CEDF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845838" y="868638"/>
              <a:ext cx="105596" cy="2011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42175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552729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358EB34E-7D4E-4D0C-951E-ED11FAF96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862" t="607" r="65953" b="-607"/>
          <a:stretch/>
        </p:blipFill>
        <p:spPr>
          <a:xfrm>
            <a:off x="6228185" y="915566"/>
            <a:ext cx="2915816" cy="218205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97E45215-1E53-485A-AFA3-3E9AD44DAA29}"/>
              </a:ext>
            </a:extLst>
          </p:cNvPr>
          <p:cNvGrpSpPr/>
          <p:nvPr userDrawn="1"/>
        </p:nvGrpSpPr>
        <p:grpSpPr>
          <a:xfrm>
            <a:off x="7308304" y="1707654"/>
            <a:ext cx="2114553" cy="1698671"/>
            <a:chOff x="6553376" y="1481318"/>
            <a:chExt cx="1792020" cy="143957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534BB66-62DC-4DE4-950D-2A78E437D342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94B368CF-C986-47BC-8D98-F1C67DB8C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216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12068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1EDCFC4C-7E0B-49B5-ADEE-298C26BD0126}"/>
              </a:ext>
            </a:extLst>
          </p:cNvPr>
          <p:cNvSpPr/>
          <p:nvPr userDrawn="1"/>
        </p:nvSpPr>
        <p:spPr>
          <a:xfrm>
            <a:off x="6894600" y="954654"/>
            <a:ext cx="3509716" cy="3527693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EECFBCC-39A7-4FCA-9F2C-E3A94C1FC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2258" y="3181587"/>
            <a:ext cx="925837" cy="119036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34AE8B0-3471-4898-889D-40978CBF6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14189" y="843558"/>
            <a:ext cx="1211236" cy="14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9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79712" y="70415"/>
            <a:ext cx="6840760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79712" y="771551"/>
            <a:ext cx="6840760" cy="38164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BA82C11F-40F3-4CE4-B629-FD7D7713978B}"/>
              </a:ext>
            </a:extLst>
          </p:cNvPr>
          <p:cNvSpPr/>
          <p:nvPr userDrawn="1"/>
        </p:nvSpPr>
        <p:spPr>
          <a:xfrm>
            <a:off x="-1476672" y="1131590"/>
            <a:ext cx="3186019" cy="3202339"/>
          </a:xfrm>
          <a:prstGeom prst="donut">
            <a:avLst>
              <a:gd name="adj" fmla="val 18555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0EC0D-65A3-4FF6-8AD9-2D75A9C3056C}"/>
              </a:ext>
            </a:extLst>
          </p:cNvPr>
          <p:cNvSpPr/>
          <p:nvPr userDrawn="1"/>
        </p:nvSpPr>
        <p:spPr>
          <a:xfrm rot="14691321">
            <a:off x="683050" y="2964566"/>
            <a:ext cx="597373" cy="1327158"/>
          </a:xfrm>
          <a:prstGeom prst="ellips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1F9E18-2F06-4A11-BB4C-BDBB57BB0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4383" b="14601"/>
          <a:stretch/>
        </p:blipFill>
        <p:spPr>
          <a:xfrm>
            <a:off x="467544" y="1282426"/>
            <a:ext cx="1152128" cy="27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roller coaster&#10;&#10;Description automatically generated with low confidence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10229" r="9026" b="158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8" y="2211710"/>
            <a:ext cx="6196533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619653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8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46811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7A985B95-A14E-44A9-BC11-0B0A165B8A10}"/>
              </a:ext>
            </a:extLst>
          </p:cNvPr>
          <p:cNvSpPr/>
          <p:nvPr userDrawn="1"/>
        </p:nvSpPr>
        <p:spPr>
          <a:xfrm>
            <a:off x="7637055" y="737557"/>
            <a:ext cx="3851081" cy="3870807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A9E9C0-AE51-4146-AD14-A34C309CB548}"/>
              </a:ext>
            </a:extLst>
          </p:cNvPr>
          <p:cNvGrpSpPr/>
          <p:nvPr userDrawn="1"/>
        </p:nvGrpSpPr>
        <p:grpSpPr>
          <a:xfrm>
            <a:off x="6988110" y="2078056"/>
            <a:ext cx="1785218" cy="1465305"/>
            <a:chOff x="87850" y="1350241"/>
            <a:chExt cx="2015027" cy="165393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2D4F08-C063-4BCF-973B-6C39A741AD40}"/>
                </a:ext>
              </a:extLst>
            </p:cNvPr>
            <p:cNvSpPr/>
            <p:nvPr/>
          </p:nvSpPr>
          <p:spPr>
            <a:xfrm>
              <a:off x="220652" y="2518150"/>
              <a:ext cx="1810889" cy="327358"/>
            </a:xfrm>
            <a:prstGeom prst="ellipse">
              <a:avLst/>
            </a:prstGeom>
            <a:solidFill>
              <a:schemeClr val="accent1">
                <a:alpha val="27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aphic 11">
              <a:extLst>
                <a:ext uri="{FF2B5EF4-FFF2-40B4-BE49-F238E27FC236}">
                  <a16:creationId xmlns:a16="http://schemas.microsoft.com/office/drawing/2014/main" id="{0488D3C5-B0E9-40B8-87B7-295B3B9429F8}"/>
                </a:ext>
              </a:extLst>
            </p:cNvPr>
            <p:cNvGrpSpPr/>
            <p:nvPr/>
          </p:nvGrpSpPr>
          <p:grpSpPr>
            <a:xfrm>
              <a:off x="258666" y="1350241"/>
              <a:ext cx="1844211" cy="1334579"/>
              <a:chOff x="454343" y="2442200"/>
              <a:chExt cx="2230912" cy="1614417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6501E56-ED4F-4039-A431-844CA38EC73C}"/>
                  </a:ext>
                </a:extLst>
              </p:cNvPr>
              <p:cNvSpPr/>
              <p:nvPr/>
            </p:nvSpPr>
            <p:spPr>
              <a:xfrm>
                <a:off x="497808" y="2442200"/>
                <a:ext cx="2126773" cy="1528329"/>
              </a:xfrm>
              <a:custGeom>
                <a:avLst/>
                <a:gdLst>
                  <a:gd name="connsiteX0" fmla="*/ 2073551 w 2126773"/>
                  <a:gd name="connsiteY0" fmla="*/ 1528330 h 1528329"/>
                  <a:gd name="connsiteX1" fmla="*/ 53223 w 2126773"/>
                  <a:gd name="connsiteY1" fmla="*/ 1528330 h 1528329"/>
                  <a:gd name="connsiteX2" fmla="*/ 0 w 2126773"/>
                  <a:gd name="connsiteY2" fmla="*/ 1475107 h 1528329"/>
                  <a:gd name="connsiteX3" fmla="*/ 0 w 2126773"/>
                  <a:gd name="connsiteY3" fmla="*/ 53223 h 1528329"/>
                  <a:gd name="connsiteX4" fmla="*/ 53223 w 2126773"/>
                  <a:gd name="connsiteY4" fmla="*/ 0 h 1528329"/>
                  <a:gd name="connsiteX5" fmla="*/ 2073551 w 2126773"/>
                  <a:gd name="connsiteY5" fmla="*/ 0 h 1528329"/>
                  <a:gd name="connsiteX6" fmla="*/ 2126773 w 2126773"/>
                  <a:gd name="connsiteY6" fmla="*/ 53223 h 1528329"/>
                  <a:gd name="connsiteX7" fmla="*/ 2126773 w 2126773"/>
                  <a:gd name="connsiteY7" fmla="*/ 1475107 h 1528329"/>
                  <a:gd name="connsiteX8" fmla="*/ 2073551 w 2126773"/>
                  <a:gd name="connsiteY8" fmla="*/ 1528330 h 152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6773" h="1528329">
                    <a:moveTo>
                      <a:pt x="2073551" y="1528330"/>
                    </a:moveTo>
                    <a:lnTo>
                      <a:pt x="53223" y="1528330"/>
                    </a:lnTo>
                    <a:cubicBezTo>
                      <a:pt x="23950" y="1528330"/>
                      <a:pt x="0" y="1504379"/>
                      <a:pt x="0" y="1475107"/>
                    </a:cubicBezTo>
                    <a:lnTo>
                      <a:pt x="0" y="53223"/>
                    </a:lnTo>
                    <a:cubicBezTo>
                      <a:pt x="0" y="23950"/>
                      <a:pt x="23950" y="0"/>
                      <a:pt x="53223" y="0"/>
                    </a:cubicBezTo>
                    <a:lnTo>
                      <a:pt x="2073551" y="0"/>
                    </a:lnTo>
                    <a:cubicBezTo>
                      <a:pt x="2102823" y="0"/>
                      <a:pt x="2126773" y="23950"/>
                      <a:pt x="2126773" y="53223"/>
                    </a:cubicBezTo>
                    <a:lnTo>
                      <a:pt x="2126773" y="1475107"/>
                    </a:lnTo>
                    <a:cubicBezTo>
                      <a:pt x="2126773" y="1504379"/>
                      <a:pt x="2102823" y="1528330"/>
                      <a:pt x="2073551" y="1528330"/>
                    </a:cubicBezTo>
                    <a:close/>
                  </a:path>
                </a:pathLst>
              </a:custGeom>
              <a:solidFill>
                <a:srgbClr val="304C89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2" name="Graphic 11">
                <a:extLst>
                  <a:ext uri="{FF2B5EF4-FFF2-40B4-BE49-F238E27FC236}">
                    <a16:creationId xmlns:a16="http://schemas.microsoft.com/office/drawing/2014/main" id="{D757B637-DCFD-4A83-8233-45CF346E8FA3}"/>
                  </a:ext>
                </a:extLst>
              </p:cNvPr>
              <p:cNvGrpSpPr/>
              <p:nvPr/>
            </p:nvGrpSpPr>
            <p:grpSpPr>
              <a:xfrm>
                <a:off x="529830" y="2471516"/>
                <a:ext cx="2063482" cy="1354646"/>
                <a:chOff x="529830" y="2471516"/>
                <a:chExt cx="2063482" cy="1354646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F58A0CA0-ED75-4E2C-9B5D-F940CB55AD04}"/>
                    </a:ext>
                  </a:extLst>
                </p:cNvPr>
                <p:cNvSpPr/>
                <p:nvPr/>
              </p:nvSpPr>
              <p:spPr>
                <a:xfrm>
                  <a:off x="530185" y="3623119"/>
                  <a:ext cx="2063127" cy="203043"/>
                </a:xfrm>
                <a:custGeom>
                  <a:avLst/>
                  <a:gdLst>
                    <a:gd name="connsiteX0" fmla="*/ 0 w 2063127"/>
                    <a:gd name="connsiteY0" fmla="*/ 163837 h 203043"/>
                    <a:gd name="connsiteX1" fmla="*/ 39074 w 2063127"/>
                    <a:gd name="connsiteY1" fmla="*/ 203044 h 203043"/>
                    <a:gd name="connsiteX2" fmla="*/ 2024054 w 2063127"/>
                    <a:gd name="connsiteY2" fmla="*/ 203044 h 203043"/>
                    <a:gd name="connsiteX3" fmla="*/ 2063128 w 2063127"/>
                    <a:gd name="connsiteY3" fmla="*/ 163837 h 203043"/>
                    <a:gd name="connsiteX4" fmla="*/ 2063128 w 2063127"/>
                    <a:gd name="connsiteY4" fmla="*/ 0 h 203043"/>
                    <a:gd name="connsiteX5" fmla="*/ 0 w 2063127"/>
                    <a:gd name="connsiteY5" fmla="*/ 0 h 203043"/>
                    <a:gd name="connsiteX6" fmla="*/ 0 w 2063127"/>
                    <a:gd name="connsiteY6" fmla="*/ 163837 h 203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203043">
                      <a:moveTo>
                        <a:pt x="0" y="163837"/>
                      </a:moveTo>
                      <a:cubicBezTo>
                        <a:pt x="0" y="185480"/>
                        <a:pt x="17519" y="203044"/>
                        <a:pt x="39074" y="203044"/>
                      </a:cubicBezTo>
                      <a:lnTo>
                        <a:pt x="2024054" y="203044"/>
                      </a:lnTo>
                      <a:cubicBezTo>
                        <a:pt x="2045653" y="203044"/>
                        <a:pt x="2063128" y="185480"/>
                        <a:pt x="2063128" y="163837"/>
                      </a:cubicBezTo>
                      <a:lnTo>
                        <a:pt x="2063128" y="0"/>
                      </a:lnTo>
                      <a:lnTo>
                        <a:pt x="0" y="0"/>
                      </a:lnTo>
                      <a:lnTo>
                        <a:pt x="0" y="1638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F3DB78A0-6AE5-4491-8436-6B1353363D6B}"/>
                    </a:ext>
                  </a:extLst>
                </p:cNvPr>
                <p:cNvSpPr/>
                <p:nvPr/>
              </p:nvSpPr>
              <p:spPr>
                <a:xfrm>
                  <a:off x="529830" y="2471516"/>
                  <a:ext cx="2063127" cy="1151380"/>
                </a:xfrm>
                <a:custGeom>
                  <a:avLst/>
                  <a:gdLst>
                    <a:gd name="connsiteX0" fmla="*/ 2024054 w 2063127"/>
                    <a:gd name="connsiteY0" fmla="*/ 0 h 1151380"/>
                    <a:gd name="connsiteX1" fmla="*/ 39074 w 2063127"/>
                    <a:gd name="connsiteY1" fmla="*/ 0 h 1151380"/>
                    <a:gd name="connsiteX2" fmla="*/ 0 w 2063127"/>
                    <a:gd name="connsiteY2" fmla="*/ 39207 h 1151380"/>
                    <a:gd name="connsiteX3" fmla="*/ 0 w 2063127"/>
                    <a:gd name="connsiteY3" fmla="*/ 1151381 h 1151380"/>
                    <a:gd name="connsiteX4" fmla="*/ 2063128 w 2063127"/>
                    <a:gd name="connsiteY4" fmla="*/ 1151381 h 1151380"/>
                    <a:gd name="connsiteX5" fmla="*/ 2063128 w 2063127"/>
                    <a:gd name="connsiteY5" fmla="*/ 39207 h 1151380"/>
                    <a:gd name="connsiteX6" fmla="*/ 2024054 w 2063127"/>
                    <a:gd name="connsiteY6" fmla="*/ 0 h 1151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1151380">
                      <a:moveTo>
                        <a:pt x="2024054" y="0"/>
                      </a:moveTo>
                      <a:lnTo>
                        <a:pt x="39074" y="0"/>
                      </a:lnTo>
                      <a:cubicBezTo>
                        <a:pt x="17475" y="0"/>
                        <a:pt x="0" y="17563"/>
                        <a:pt x="0" y="39207"/>
                      </a:cubicBezTo>
                      <a:lnTo>
                        <a:pt x="0" y="1151381"/>
                      </a:lnTo>
                      <a:lnTo>
                        <a:pt x="2063128" y="1151381"/>
                      </a:lnTo>
                      <a:lnTo>
                        <a:pt x="2063128" y="39207"/>
                      </a:lnTo>
                      <a:cubicBezTo>
                        <a:pt x="2063128" y="17563"/>
                        <a:pt x="2045653" y="0"/>
                        <a:pt x="2024054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BE5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9448FDD-A357-4258-9A11-B861679F343D}"/>
                  </a:ext>
                </a:extLst>
              </p:cNvPr>
              <p:cNvSpPr/>
              <p:nvPr/>
            </p:nvSpPr>
            <p:spPr>
              <a:xfrm>
                <a:off x="1235650" y="3720561"/>
                <a:ext cx="993398" cy="25901"/>
              </a:xfrm>
              <a:custGeom>
                <a:avLst/>
                <a:gdLst>
                  <a:gd name="connsiteX0" fmla="*/ 983508 w 993398"/>
                  <a:gd name="connsiteY0" fmla="*/ 0 h 25901"/>
                  <a:gd name="connsiteX1" fmla="*/ 266 w 993398"/>
                  <a:gd name="connsiteY1" fmla="*/ 0 h 25901"/>
                  <a:gd name="connsiteX2" fmla="*/ 0 w 993398"/>
                  <a:gd name="connsiteY2" fmla="*/ 25902 h 25901"/>
                  <a:gd name="connsiteX3" fmla="*/ 983508 w 993398"/>
                  <a:gd name="connsiteY3" fmla="*/ 25902 h 25901"/>
                  <a:gd name="connsiteX4" fmla="*/ 993399 w 993398"/>
                  <a:gd name="connsiteY4" fmla="*/ 12951 h 25901"/>
                  <a:gd name="connsiteX5" fmla="*/ 983508 w 993398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3398" h="25901">
                    <a:moveTo>
                      <a:pt x="983508" y="0"/>
                    </a:moveTo>
                    <a:lnTo>
                      <a:pt x="266" y="0"/>
                    </a:lnTo>
                    <a:lnTo>
                      <a:pt x="0" y="25902"/>
                    </a:lnTo>
                    <a:lnTo>
                      <a:pt x="983508" y="25902"/>
                    </a:lnTo>
                    <a:cubicBezTo>
                      <a:pt x="988964" y="25902"/>
                      <a:pt x="993399" y="20092"/>
                      <a:pt x="993399" y="12951"/>
                    </a:cubicBezTo>
                    <a:cubicBezTo>
                      <a:pt x="993399" y="5810"/>
                      <a:pt x="988964" y="0"/>
                      <a:pt x="983508" y="0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C9C4867-0D7B-41F9-BA8F-E58519C0547B}"/>
                  </a:ext>
                </a:extLst>
              </p:cNvPr>
              <p:cNvSpPr/>
              <p:nvPr/>
            </p:nvSpPr>
            <p:spPr>
              <a:xfrm>
                <a:off x="833908" y="3720561"/>
                <a:ext cx="302259" cy="25901"/>
              </a:xfrm>
              <a:custGeom>
                <a:avLst/>
                <a:gdLst>
                  <a:gd name="connsiteX0" fmla="*/ 7629 w 302259"/>
                  <a:gd name="connsiteY0" fmla="*/ 0 h 25901"/>
                  <a:gd name="connsiteX1" fmla="*/ 0 w 302259"/>
                  <a:gd name="connsiteY1" fmla="*/ 12951 h 25901"/>
                  <a:gd name="connsiteX2" fmla="*/ 7629 w 302259"/>
                  <a:gd name="connsiteY2" fmla="*/ 25902 h 25901"/>
                  <a:gd name="connsiteX3" fmla="*/ 302260 w 302259"/>
                  <a:gd name="connsiteY3" fmla="*/ 25902 h 25901"/>
                  <a:gd name="connsiteX4" fmla="*/ 302082 w 302259"/>
                  <a:gd name="connsiteY4" fmla="*/ 0 h 25901"/>
                  <a:gd name="connsiteX5" fmla="*/ 7629 w 302259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259" h="25901">
                    <a:moveTo>
                      <a:pt x="7629" y="0"/>
                    </a:moveTo>
                    <a:cubicBezTo>
                      <a:pt x="3415" y="0"/>
                      <a:pt x="0" y="5810"/>
                      <a:pt x="0" y="12951"/>
                    </a:cubicBezTo>
                    <a:cubicBezTo>
                      <a:pt x="0" y="20092"/>
                      <a:pt x="3415" y="25902"/>
                      <a:pt x="7629" y="25902"/>
                    </a:cubicBezTo>
                    <a:lnTo>
                      <a:pt x="302260" y="25902"/>
                    </a:lnTo>
                    <a:lnTo>
                      <a:pt x="302082" y="0"/>
                    </a:lnTo>
                    <a:lnTo>
                      <a:pt x="7629" y="0"/>
                    </a:lnTo>
                    <a:close/>
                  </a:path>
                </a:pathLst>
              </a:custGeom>
              <a:solidFill>
                <a:srgbClr val="F15A2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7E0C3D0-58FC-49BC-954B-A21388ACECBD}"/>
                  </a:ext>
                </a:extLst>
              </p:cNvPr>
              <p:cNvSpPr/>
              <p:nvPr/>
            </p:nvSpPr>
            <p:spPr>
              <a:xfrm>
                <a:off x="1135902" y="3720561"/>
                <a:ext cx="100058" cy="25901"/>
              </a:xfrm>
              <a:custGeom>
                <a:avLst/>
                <a:gdLst>
                  <a:gd name="connsiteX0" fmla="*/ 100058 w 100058"/>
                  <a:gd name="connsiteY0" fmla="*/ 0 h 25901"/>
                  <a:gd name="connsiteX1" fmla="*/ 0 w 100058"/>
                  <a:gd name="connsiteY1" fmla="*/ 0 h 25901"/>
                  <a:gd name="connsiteX2" fmla="*/ 266 w 100058"/>
                  <a:gd name="connsiteY2" fmla="*/ 25902 h 25901"/>
                  <a:gd name="connsiteX3" fmla="*/ 99748 w 100058"/>
                  <a:gd name="connsiteY3" fmla="*/ 25902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58" h="25901">
                    <a:moveTo>
                      <a:pt x="100058" y="0"/>
                    </a:moveTo>
                    <a:lnTo>
                      <a:pt x="0" y="0"/>
                    </a:lnTo>
                    <a:lnTo>
                      <a:pt x="266" y="25902"/>
                    </a:lnTo>
                    <a:lnTo>
                      <a:pt x="99748" y="25902"/>
                    </a:ln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6" name="Graphic 11">
                <a:extLst>
                  <a:ext uri="{FF2B5EF4-FFF2-40B4-BE49-F238E27FC236}">
                    <a16:creationId xmlns:a16="http://schemas.microsoft.com/office/drawing/2014/main" id="{2D899ED4-7998-4EA5-A59B-1C67157A5470}"/>
                  </a:ext>
                </a:extLst>
              </p:cNvPr>
              <p:cNvGrpSpPr/>
              <p:nvPr/>
            </p:nvGrpSpPr>
            <p:grpSpPr>
              <a:xfrm>
                <a:off x="647673" y="3685922"/>
                <a:ext cx="1740510" cy="83470"/>
                <a:chOff x="647673" y="3685922"/>
                <a:chExt cx="1740510" cy="83470"/>
              </a:xfrm>
              <a:solidFill>
                <a:srgbClr val="55BCF7"/>
              </a:solidFill>
            </p:grpSpPr>
            <p:grpSp>
              <p:nvGrpSpPr>
                <p:cNvPr id="71" name="Graphic 11">
                  <a:extLst>
                    <a:ext uri="{FF2B5EF4-FFF2-40B4-BE49-F238E27FC236}">
                      <a16:creationId xmlns:a16="http://schemas.microsoft.com/office/drawing/2014/main" id="{C835C4C2-8384-40E8-9809-33C73D7B41F4}"/>
                    </a:ext>
                  </a:extLst>
                </p:cNvPr>
                <p:cNvGrpSpPr/>
                <p:nvPr/>
              </p:nvGrpSpPr>
              <p:grpSpPr>
                <a:xfrm>
                  <a:off x="647673" y="3701755"/>
                  <a:ext cx="45152" cy="58943"/>
                  <a:chOff x="647673" y="3701755"/>
                  <a:chExt cx="45152" cy="58943"/>
                </a:xfrm>
                <a:solidFill>
                  <a:srgbClr val="55BCF7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D5C90C8-9CEC-4366-A727-19AB4CAF1DF7}"/>
                      </a:ext>
                    </a:extLst>
                  </p:cNvPr>
                  <p:cNvSpPr/>
                  <p:nvPr/>
                </p:nvSpPr>
                <p:spPr>
                  <a:xfrm>
                    <a:off x="647673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8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8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8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8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60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41CCE618-FBEA-41A3-B968-FD0B265A8719}"/>
                      </a:ext>
                    </a:extLst>
                  </p:cNvPr>
                  <p:cNvSpPr/>
                  <p:nvPr/>
                </p:nvSpPr>
                <p:spPr>
                  <a:xfrm>
                    <a:off x="678676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7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7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7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7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16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72" name="Graphic 11">
                  <a:extLst>
                    <a:ext uri="{FF2B5EF4-FFF2-40B4-BE49-F238E27FC236}">
                      <a16:creationId xmlns:a16="http://schemas.microsoft.com/office/drawing/2014/main" id="{84F0957F-E91D-422D-B6E4-ECB35FF0A261}"/>
                    </a:ext>
                  </a:extLst>
                </p:cNvPr>
                <p:cNvGrpSpPr/>
                <p:nvPr/>
              </p:nvGrpSpPr>
              <p:grpSpPr>
                <a:xfrm>
                  <a:off x="729148" y="3693902"/>
                  <a:ext cx="62048" cy="74634"/>
                  <a:chOff x="729148" y="3693902"/>
                  <a:chExt cx="62048" cy="74634"/>
                </a:xfrm>
                <a:solidFill>
                  <a:srgbClr val="55BCF7"/>
                </a:solidFill>
              </p:grpSpPr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DC9C844C-0E0A-4A24-A493-8C6DE4A9B401}"/>
                      </a:ext>
                    </a:extLst>
                  </p:cNvPr>
                  <p:cNvSpPr/>
                  <p:nvPr/>
                </p:nvSpPr>
                <p:spPr>
                  <a:xfrm>
                    <a:off x="729148" y="3723576"/>
                    <a:ext cx="33530" cy="15611"/>
                  </a:xfrm>
                  <a:custGeom>
                    <a:avLst/>
                    <a:gdLst>
                      <a:gd name="connsiteX0" fmla="*/ 32200 w 33530"/>
                      <a:gd name="connsiteY0" fmla="*/ 15612 h 15611"/>
                      <a:gd name="connsiteX1" fmla="*/ 1331 w 33530"/>
                      <a:gd name="connsiteY1" fmla="*/ 15612 h 15611"/>
                      <a:gd name="connsiteX2" fmla="*/ 0 w 33530"/>
                      <a:gd name="connsiteY2" fmla="*/ 14281 h 15611"/>
                      <a:gd name="connsiteX3" fmla="*/ 0 w 33530"/>
                      <a:gd name="connsiteY3" fmla="*/ 1331 h 15611"/>
                      <a:gd name="connsiteX4" fmla="*/ 1331 w 33530"/>
                      <a:gd name="connsiteY4" fmla="*/ 0 h 15611"/>
                      <a:gd name="connsiteX5" fmla="*/ 32200 w 33530"/>
                      <a:gd name="connsiteY5" fmla="*/ 0 h 15611"/>
                      <a:gd name="connsiteX6" fmla="*/ 33530 w 33530"/>
                      <a:gd name="connsiteY6" fmla="*/ 1331 h 15611"/>
                      <a:gd name="connsiteX7" fmla="*/ 33530 w 33530"/>
                      <a:gd name="connsiteY7" fmla="*/ 14281 h 15611"/>
                      <a:gd name="connsiteX8" fmla="*/ 32200 w 33530"/>
                      <a:gd name="connsiteY8" fmla="*/ 15612 h 15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530" h="15611">
                        <a:moveTo>
                          <a:pt x="32200" y="15612"/>
                        </a:moveTo>
                        <a:lnTo>
                          <a:pt x="1331" y="15612"/>
                        </a:lnTo>
                        <a:cubicBezTo>
                          <a:pt x="577" y="15612"/>
                          <a:pt x="0" y="14991"/>
                          <a:pt x="0" y="14281"/>
                        </a:cubicBezTo>
                        <a:lnTo>
                          <a:pt x="0" y="1331"/>
                        </a:lnTo>
                        <a:cubicBezTo>
                          <a:pt x="0" y="577"/>
                          <a:pt x="621" y="0"/>
                          <a:pt x="1331" y="0"/>
                        </a:cubicBezTo>
                        <a:lnTo>
                          <a:pt x="32200" y="0"/>
                        </a:lnTo>
                        <a:cubicBezTo>
                          <a:pt x="32954" y="0"/>
                          <a:pt x="33530" y="621"/>
                          <a:pt x="33530" y="1331"/>
                        </a:cubicBezTo>
                        <a:lnTo>
                          <a:pt x="33530" y="14281"/>
                        </a:lnTo>
                        <a:cubicBezTo>
                          <a:pt x="33530" y="14991"/>
                          <a:pt x="32909" y="15612"/>
                          <a:pt x="32200" y="15612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E1760E74-EF4B-4E13-B167-6C8D10EF439A}"/>
                      </a:ext>
                    </a:extLst>
                  </p:cNvPr>
                  <p:cNvSpPr/>
                  <p:nvPr/>
                </p:nvSpPr>
                <p:spPr>
                  <a:xfrm>
                    <a:off x="745026" y="3693902"/>
                    <a:ext cx="46170" cy="74634"/>
                  </a:xfrm>
                  <a:custGeom>
                    <a:avLst/>
                    <a:gdLst>
                      <a:gd name="connsiteX0" fmla="*/ 35349 w 46170"/>
                      <a:gd name="connsiteY0" fmla="*/ 72741 h 74634"/>
                      <a:gd name="connsiteX1" fmla="*/ 0 w 46170"/>
                      <a:gd name="connsiteY1" fmla="*/ 37304 h 74634"/>
                      <a:gd name="connsiteX2" fmla="*/ 35349 w 46170"/>
                      <a:gd name="connsiteY2" fmla="*/ 1866 h 74634"/>
                      <a:gd name="connsiteX3" fmla="*/ 46171 w 46170"/>
                      <a:gd name="connsiteY3" fmla="*/ 6346 h 74634"/>
                      <a:gd name="connsiteX4" fmla="*/ 46171 w 46170"/>
                      <a:gd name="connsiteY4" fmla="*/ 68217 h 74634"/>
                      <a:gd name="connsiteX5" fmla="*/ 35349 w 46170"/>
                      <a:gd name="connsiteY5" fmla="*/ 72741 h 74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70" h="74634">
                        <a:moveTo>
                          <a:pt x="35349" y="72741"/>
                        </a:moveTo>
                        <a:lnTo>
                          <a:pt x="0" y="37304"/>
                        </a:lnTo>
                        <a:lnTo>
                          <a:pt x="35349" y="1866"/>
                        </a:lnTo>
                        <a:cubicBezTo>
                          <a:pt x="39340" y="-2126"/>
                          <a:pt x="46171" y="713"/>
                          <a:pt x="46171" y="6346"/>
                        </a:cubicBezTo>
                        <a:lnTo>
                          <a:pt x="46171" y="68217"/>
                        </a:lnTo>
                        <a:cubicBezTo>
                          <a:pt x="46171" y="73938"/>
                          <a:pt x="39340" y="76777"/>
                          <a:pt x="35349" y="72741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03B4710-96A1-471F-A4D1-C5BD5F9BD12F}"/>
                    </a:ext>
                  </a:extLst>
                </p:cNvPr>
                <p:cNvSpPr/>
                <p:nvPr/>
              </p:nvSpPr>
              <p:spPr>
                <a:xfrm>
                  <a:off x="2263244" y="3685922"/>
                  <a:ext cx="124939" cy="83470"/>
                </a:xfrm>
                <a:custGeom>
                  <a:avLst/>
                  <a:gdLst>
                    <a:gd name="connsiteX0" fmla="*/ 99526 w 124939"/>
                    <a:gd name="connsiteY0" fmla="*/ 83471 h 83470"/>
                    <a:gd name="connsiteX1" fmla="*/ 25414 w 124939"/>
                    <a:gd name="connsiteY1" fmla="*/ 83471 h 83470"/>
                    <a:gd name="connsiteX2" fmla="*/ 0 w 124939"/>
                    <a:gd name="connsiteY2" fmla="*/ 58013 h 83470"/>
                    <a:gd name="connsiteX3" fmla="*/ 0 w 124939"/>
                    <a:gd name="connsiteY3" fmla="*/ 25458 h 83470"/>
                    <a:gd name="connsiteX4" fmla="*/ 25414 w 124939"/>
                    <a:gd name="connsiteY4" fmla="*/ 0 h 83470"/>
                    <a:gd name="connsiteX5" fmla="*/ 99526 w 124939"/>
                    <a:gd name="connsiteY5" fmla="*/ 0 h 83470"/>
                    <a:gd name="connsiteX6" fmla="*/ 124940 w 124939"/>
                    <a:gd name="connsiteY6" fmla="*/ 25458 h 83470"/>
                    <a:gd name="connsiteX7" fmla="*/ 124940 w 124939"/>
                    <a:gd name="connsiteY7" fmla="*/ 58013 h 83470"/>
                    <a:gd name="connsiteX8" fmla="*/ 99526 w 124939"/>
                    <a:gd name="connsiteY8" fmla="*/ 83471 h 83470"/>
                    <a:gd name="connsiteX9" fmla="*/ 25414 w 124939"/>
                    <a:gd name="connsiteY9" fmla="*/ 9979 h 83470"/>
                    <a:gd name="connsiteX10" fmla="*/ 10023 w 124939"/>
                    <a:gd name="connsiteY10" fmla="*/ 25414 h 83470"/>
                    <a:gd name="connsiteX11" fmla="*/ 10023 w 124939"/>
                    <a:gd name="connsiteY11" fmla="*/ 57968 h 83470"/>
                    <a:gd name="connsiteX12" fmla="*/ 25414 w 124939"/>
                    <a:gd name="connsiteY12" fmla="*/ 73403 h 83470"/>
                    <a:gd name="connsiteX13" fmla="*/ 99526 w 124939"/>
                    <a:gd name="connsiteY13" fmla="*/ 73403 h 83470"/>
                    <a:gd name="connsiteX14" fmla="*/ 114916 w 124939"/>
                    <a:gd name="connsiteY14" fmla="*/ 57968 h 83470"/>
                    <a:gd name="connsiteX15" fmla="*/ 114916 w 124939"/>
                    <a:gd name="connsiteY15" fmla="*/ 25414 h 83470"/>
                    <a:gd name="connsiteX16" fmla="*/ 99526 w 124939"/>
                    <a:gd name="connsiteY16" fmla="*/ 9979 h 83470"/>
                    <a:gd name="connsiteX17" fmla="*/ 25414 w 124939"/>
                    <a:gd name="connsiteY17" fmla="*/ 9979 h 83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4939" h="83470">
                      <a:moveTo>
                        <a:pt x="99526" y="83471"/>
                      </a:moveTo>
                      <a:lnTo>
                        <a:pt x="25414" y="83471"/>
                      </a:lnTo>
                      <a:cubicBezTo>
                        <a:pt x="11399" y="83471"/>
                        <a:pt x="0" y="72028"/>
                        <a:pt x="0" y="58013"/>
                      </a:cubicBezTo>
                      <a:lnTo>
                        <a:pt x="0" y="25458"/>
                      </a:lnTo>
                      <a:cubicBezTo>
                        <a:pt x="0" y="11398"/>
                        <a:pt x="11399" y="0"/>
                        <a:pt x="25414" y="0"/>
                      </a:cubicBezTo>
                      <a:lnTo>
                        <a:pt x="99526" y="0"/>
                      </a:lnTo>
                      <a:cubicBezTo>
                        <a:pt x="113541" y="0"/>
                        <a:pt x="124940" y="11443"/>
                        <a:pt x="124940" y="25458"/>
                      </a:cubicBezTo>
                      <a:lnTo>
                        <a:pt x="124940" y="58013"/>
                      </a:lnTo>
                      <a:cubicBezTo>
                        <a:pt x="124940" y="72028"/>
                        <a:pt x="113541" y="83471"/>
                        <a:pt x="99526" y="83471"/>
                      </a:cubicBezTo>
                      <a:close/>
                      <a:moveTo>
                        <a:pt x="25414" y="9979"/>
                      </a:moveTo>
                      <a:cubicBezTo>
                        <a:pt x="16898" y="9979"/>
                        <a:pt x="10023" y="16898"/>
                        <a:pt x="10023" y="25414"/>
                      </a:cubicBezTo>
                      <a:lnTo>
                        <a:pt x="10023" y="57968"/>
                      </a:lnTo>
                      <a:cubicBezTo>
                        <a:pt x="10023" y="66484"/>
                        <a:pt x="16943" y="73403"/>
                        <a:pt x="25414" y="73403"/>
                      </a:cubicBezTo>
                      <a:lnTo>
                        <a:pt x="99526" y="73403"/>
                      </a:lnTo>
                      <a:cubicBezTo>
                        <a:pt x="108042" y="73403"/>
                        <a:pt x="114916" y="66484"/>
                        <a:pt x="114916" y="57968"/>
                      </a:cubicBezTo>
                      <a:lnTo>
                        <a:pt x="114916" y="25414"/>
                      </a:lnTo>
                      <a:cubicBezTo>
                        <a:pt x="114916" y="16898"/>
                        <a:pt x="107997" y="9979"/>
                        <a:pt x="99526" y="9979"/>
                      </a:cubicBezTo>
                      <a:lnTo>
                        <a:pt x="25414" y="9979"/>
                      </a:lnTo>
                      <a:close/>
                    </a:path>
                  </a:pathLst>
                </a:custGeom>
                <a:solidFill>
                  <a:srgbClr val="55BCF7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02C3952-2FC8-417E-BD29-1D64EC5ED939}"/>
                  </a:ext>
                </a:extLst>
              </p:cNvPr>
              <p:cNvSpPr/>
              <p:nvPr/>
            </p:nvSpPr>
            <p:spPr>
              <a:xfrm>
                <a:off x="1085917" y="3692042"/>
                <a:ext cx="81341" cy="81607"/>
              </a:xfrm>
              <a:custGeom>
                <a:avLst/>
                <a:gdLst>
                  <a:gd name="connsiteX0" fmla="*/ 81342 w 81341"/>
                  <a:gd name="connsiteY0" fmla="*/ 40804 h 81607"/>
                  <a:gd name="connsiteX1" fmla="*/ 40671 w 81341"/>
                  <a:gd name="connsiteY1" fmla="*/ 81608 h 81607"/>
                  <a:gd name="connsiteX2" fmla="*/ 0 w 81341"/>
                  <a:gd name="connsiteY2" fmla="*/ 40804 h 81607"/>
                  <a:gd name="connsiteX3" fmla="*/ 40671 w 81341"/>
                  <a:gd name="connsiteY3" fmla="*/ 0 h 81607"/>
                  <a:gd name="connsiteX4" fmla="*/ 81342 w 81341"/>
                  <a:gd name="connsiteY4" fmla="*/ 40804 h 8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341" h="81607">
                    <a:moveTo>
                      <a:pt x="81342" y="40804"/>
                    </a:moveTo>
                    <a:cubicBezTo>
                      <a:pt x="81342" y="63339"/>
                      <a:pt x="63133" y="81608"/>
                      <a:pt x="40671" y="81608"/>
                    </a:cubicBezTo>
                    <a:cubicBezTo>
                      <a:pt x="18209" y="81608"/>
                      <a:pt x="0" y="63339"/>
                      <a:pt x="0" y="40804"/>
                    </a:cubicBezTo>
                    <a:cubicBezTo>
                      <a:pt x="0" y="18269"/>
                      <a:pt x="18209" y="0"/>
                      <a:pt x="40671" y="0"/>
                    </a:cubicBezTo>
                    <a:cubicBezTo>
                      <a:pt x="63133" y="0"/>
                      <a:pt x="81342" y="18269"/>
                      <a:pt x="81342" y="40804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ECAB43A-5E9D-4F6F-AE49-CE7F9854023C}"/>
                  </a:ext>
                </a:extLst>
              </p:cNvPr>
              <p:cNvSpPr/>
              <p:nvPr/>
            </p:nvSpPr>
            <p:spPr>
              <a:xfrm>
                <a:off x="454343" y="3951059"/>
                <a:ext cx="2230069" cy="103739"/>
              </a:xfrm>
              <a:custGeom>
                <a:avLst/>
                <a:gdLst>
                  <a:gd name="connsiteX0" fmla="*/ 222 w 2230069"/>
                  <a:gd name="connsiteY0" fmla="*/ 44 h 103739"/>
                  <a:gd name="connsiteX1" fmla="*/ 0 w 2230069"/>
                  <a:gd name="connsiteY1" fmla="*/ 6387 h 103739"/>
                  <a:gd name="connsiteX2" fmla="*/ 88083 w 2230069"/>
                  <a:gd name="connsiteY2" fmla="*/ 103740 h 103739"/>
                  <a:gd name="connsiteX3" fmla="*/ 2141986 w 2230069"/>
                  <a:gd name="connsiteY3" fmla="*/ 103740 h 103739"/>
                  <a:gd name="connsiteX4" fmla="*/ 2230069 w 2230069"/>
                  <a:gd name="connsiteY4" fmla="*/ 6387 h 103739"/>
                  <a:gd name="connsiteX5" fmla="*/ 2229848 w 2230069"/>
                  <a:gd name="connsiteY5" fmla="*/ 0 h 103739"/>
                  <a:gd name="connsiteX6" fmla="*/ 222 w 2230069"/>
                  <a:gd name="connsiteY6" fmla="*/ 0 h 10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069" h="103739">
                    <a:moveTo>
                      <a:pt x="222" y="44"/>
                    </a:moveTo>
                    <a:cubicBezTo>
                      <a:pt x="89" y="2129"/>
                      <a:pt x="0" y="4258"/>
                      <a:pt x="0" y="6387"/>
                    </a:cubicBezTo>
                    <a:cubicBezTo>
                      <a:pt x="0" y="59920"/>
                      <a:pt x="39651" y="103740"/>
                      <a:pt x="88083" y="103740"/>
                    </a:cubicBezTo>
                    <a:lnTo>
                      <a:pt x="2141986" y="103740"/>
                    </a:lnTo>
                    <a:cubicBezTo>
                      <a:pt x="2190463" y="103740"/>
                      <a:pt x="2230069" y="59920"/>
                      <a:pt x="2230069" y="6387"/>
                    </a:cubicBezTo>
                    <a:cubicBezTo>
                      <a:pt x="2230069" y="4258"/>
                      <a:pt x="2229981" y="2129"/>
                      <a:pt x="2229848" y="0"/>
                    </a:cubicBez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1E3056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58B4E9E-BEA2-41E1-9D23-F6193363DC4A}"/>
                  </a:ext>
                </a:extLst>
              </p:cNvPr>
              <p:cNvSpPr/>
              <p:nvPr/>
            </p:nvSpPr>
            <p:spPr>
              <a:xfrm>
                <a:off x="2254019" y="2764728"/>
                <a:ext cx="1729" cy="1241"/>
              </a:xfrm>
              <a:custGeom>
                <a:avLst/>
                <a:gdLst>
                  <a:gd name="connsiteX0" fmla="*/ 1730 w 1729"/>
                  <a:gd name="connsiteY0" fmla="*/ 0 h 1241"/>
                  <a:gd name="connsiteX1" fmla="*/ 0 w 1729"/>
                  <a:gd name="connsiteY1" fmla="*/ 0 h 1241"/>
                  <a:gd name="connsiteX2" fmla="*/ 1730 w 1729"/>
                  <a:gd name="connsiteY2" fmla="*/ 1242 h 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9" h="1241">
                    <a:moveTo>
                      <a:pt x="1730" y="0"/>
                    </a:moveTo>
                    <a:lnTo>
                      <a:pt x="0" y="0"/>
                    </a:lnTo>
                    <a:lnTo>
                      <a:pt x="1730" y="1242"/>
                    </a:ln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3FF0F87-068A-4135-90D5-C143A4CB8714}"/>
                  </a:ext>
                </a:extLst>
              </p:cNvPr>
              <p:cNvSpPr/>
              <p:nvPr/>
            </p:nvSpPr>
            <p:spPr>
              <a:xfrm>
                <a:off x="1149473" y="2897430"/>
                <a:ext cx="640178" cy="725644"/>
              </a:xfrm>
              <a:custGeom>
                <a:avLst/>
                <a:gdLst>
                  <a:gd name="connsiteX0" fmla="*/ 574227 w 640178"/>
                  <a:gd name="connsiteY0" fmla="*/ 150265 h 725644"/>
                  <a:gd name="connsiteX1" fmla="*/ 567131 w 640178"/>
                  <a:gd name="connsiteY1" fmla="*/ 124718 h 725644"/>
                  <a:gd name="connsiteX2" fmla="*/ 567485 w 640178"/>
                  <a:gd name="connsiteY2" fmla="*/ 123565 h 725644"/>
                  <a:gd name="connsiteX3" fmla="*/ 559014 w 640178"/>
                  <a:gd name="connsiteY3" fmla="*/ 129020 h 725644"/>
                  <a:gd name="connsiteX4" fmla="*/ 325766 w 640178"/>
                  <a:gd name="connsiteY4" fmla="*/ 257597 h 725644"/>
                  <a:gd name="connsiteX5" fmla="*/ 285849 w 640178"/>
                  <a:gd name="connsiteY5" fmla="*/ 217148 h 725644"/>
                  <a:gd name="connsiteX6" fmla="*/ 155587 w 640178"/>
                  <a:gd name="connsiteY6" fmla="*/ 83249 h 725644"/>
                  <a:gd name="connsiteX7" fmla="*/ 138024 w 640178"/>
                  <a:gd name="connsiteY7" fmla="*/ 69988 h 725644"/>
                  <a:gd name="connsiteX8" fmla="*/ 0 w 640178"/>
                  <a:gd name="connsiteY8" fmla="*/ 0 h 725644"/>
                  <a:gd name="connsiteX9" fmla="*/ 102054 w 640178"/>
                  <a:gd name="connsiteY9" fmla="*/ 725645 h 725644"/>
                  <a:gd name="connsiteX10" fmla="*/ 173816 w 640178"/>
                  <a:gd name="connsiteY10" fmla="*/ 725645 h 725644"/>
                  <a:gd name="connsiteX11" fmla="*/ 159357 w 640178"/>
                  <a:gd name="connsiteY11" fmla="*/ 318803 h 725644"/>
                  <a:gd name="connsiteX12" fmla="*/ 160510 w 640178"/>
                  <a:gd name="connsiteY12" fmla="*/ 319956 h 725644"/>
                  <a:gd name="connsiteX13" fmla="*/ 165123 w 640178"/>
                  <a:gd name="connsiteY13" fmla="*/ 324879 h 725644"/>
                  <a:gd name="connsiteX14" fmla="*/ 283188 w 640178"/>
                  <a:gd name="connsiteY14" fmla="*/ 432877 h 725644"/>
                  <a:gd name="connsiteX15" fmla="*/ 614809 w 640178"/>
                  <a:gd name="connsiteY15" fmla="*/ 189029 h 725644"/>
                  <a:gd name="connsiteX16" fmla="*/ 640179 w 640178"/>
                  <a:gd name="connsiteY16" fmla="*/ 154079 h 725644"/>
                  <a:gd name="connsiteX17" fmla="*/ 631308 w 640178"/>
                  <a:gd name="connsiteY17" fmla="*/ 159268 h 725644"/>
                  <a:gd name="connsiteX18" fmla="*/ 574227 w 640178"/>
                  <a:gd name="connsiteY18" fmla="*/ 150265 h 72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0178" h="725644">
                    <a:moveTo>
                      <a:pt x="574227" y="150265"/>
                    </a:moveTo>
                    <a:cubicBezTo>
                      <a:pt x="567619" y="143435"/>
                      <a:pt x="564869" y="133943"/>
                      <a:pt x="567131" y="124718"/>
                    </a:cubicBezTo>
                    <a:cubicBezTo>
                      <a:pt x="567219" y="124319"/>
                      <a:pt x="567352" y="123964"/>
                      <a:pt x="567485" y="123565"/>
                    </a:cubicBezTo>
                    <a:cubicBezTo>
                      <a:pt x="564647" y="125206"/>
                      <a:pt x="561808" y="127024"/>
                      <a:pt x="559014" y="129020"/>
                    </a:cubicBezTo>
                    <a:cubicBezTo>
                      <a:pt x="499272" y="171377"/>
                      <a:pt x="453234" y="226418"/>
                      <a:pt x="325766" y="257597"/>
                    </a:cubicBezTo>
                    <a:cubicBezTo>
                      <a:pt x="311263" y="243138"/>
                      <a:pt x="298268" y="229877"/>
                      <a:pt x="285849" y="217148"/>
                    </a:cubicBezTo>
                    <a:cubicBezTo>
                      <a:pt x="233381" y="163260"/>
                      <a:pt x="196746" y="122811"/>
                      <a:pt x="155587" y="83249"/>
                    </a:cubicBezTo>
                    <a:cubicBezTo>
                      <a:pt x="149999" y="77882"/>
                      <a:pt x="144100" y="73491"/>
                      <a:pt x="138024" y="69988"/>
                    </a:cubicBezTo>
                    <a:cubicBezTo>
                      <a:pt x="108618" y="33220"/>
                      <a:pt x="58146" y="11665"/>
                      <a:pt x="0" y="0"/>
                    </a:cubicBezTo>
                    <a:cubicBezTo>
                      <a:pt x="108352" y="216749"/>
                      <a:pt x="130573" y="483571"/>
                      <a:pt x="102054" y="725645"/>
                    </a:cubicBezTo>
                    <a:lnTo>
                      <a:pt x="173816" y="725645"/>
                    </a:lnTo>
                    <a:cubicBezTo>
                      <a:pt x="175989" y="720057"/>
                      <a:pt x="155499" y="385597"/>
                      <a:pt x="159357" y="318803"/>
                    </a:cubicBezTo>
                    <a:cubicBezTo>
                      <a:pt x="159756" y="319202"/>
                      <a:pt x="160111" y="319601"/>
                      <a:pt x="160510" y="319956"/>
                    </a:cubicBezTo>
                    <a:cubicBezTo>
                      <a:pt x="162018" y="321509"/>
                      <a:pt x="163615" y="323238"/>
                      <a:pt x="165123" y="324879"/>
                    </a:cubicBezTo>
                    <a:cubicBezTo>
                      <a:pt x="200028" y="361603"/>
                      <a:pt x="238038" y="410523"/>
                      <a:pt x="283188" y="432877"/>
                    </a:cubicBezTo>
                    <a:cubicBezTo>
                      <a:pt x="345636" y="463834"/>
                      <a:pt x="567485" y="238614"/>
                      <a:pt x="614809" y="189029"/>
                    </a:cubicBezTo>
                    <a:cubicBezTo>
                      <a:pt x="627450" y="175767"/>
                      <a:pt x="635610" y="164103"/>
                      <a:pt x="640179" y="154079"/>
                    </a:cubicBezTo>
                    <a:cubicBezTo>
                      <a:pt x="637384" y="155942"/>
                      <a:pt x="634502" y="157716"/>
                      <a:pt x="631308" y="159268"/>
                    </a:cubicBezTo>
                    <a:cubicBezTo>
                      <a:pt x="608600" y="170490"/>
                      <a:pt x="588331" y="164768"/>
                      <a:pt x="574227" y="150265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BD31EC9-BA87-4E9E-B6AE-C5312D2D9B29}"/>
                  </a:ext>
                </a:extLst>
              </p:cNvPr>
              <p:cNvSpPr/>
              <p:nvPr/>
            </p:nvSpPr>
            <p:spPr>
              <a:xfrm>
                <a:off x="1715780" y="2938193"/>
                <a:ext cx="116582" cy="120259"/>
              </a:xfrm>
              <a:custGeom>
                <a:avLst/>
                <a:gdLst>
                  <a:gd name="connsiteX0" fmla="*/ 116583 w 116582"/>
                  <a:gd name="connsiteY0" fmla="*/ 35566 h 120259"/>
                  <a:gd name="connsiteX1" fmla="*/ 99685 w 116582"/>
                  <a:gd name="connsiteY1" fmla="*/ 4254 h 120259"/>
                  <a:gd name="connsiteX2" fmla="*/ 77952 w 116582"/>
                  <a:gd name="connsiteY2" fmla="*/ 173 h 120259"/>
                  <a:gd name="connsiteX3" fmla="*/ 10981 w 116582"/>
                  <a:gd name="connsiteY3" fmla="*/ 54948 h 120259"/>
                  <a:gd name="connsiteX4" fmla="*/ 1134 w 116582"/>
                  <a:gd name="connsiteY4" fmla="*/ 78632 h 120259"/>
                  <a:gd name="connsiteX5" fmla="*/ 779 w 116582"/>
                  <a:gd name="connsiteY5" fmla="*/ 79785 h 120259"/>
                  <a:gd name="connsiteX6" fmla="*/ 7876 w 116582"/>
                  <a:gd name="connsiteY6" fmla="*/ 105332 h 120259"/>
                  <a:gd name="connsiteX7" fmla="*/ 64913 w 116582"/>
                  <a:gd name="connsiteY7" fmla="*/ 114336 h 120259"/>
                  <a:gd name="connsiteX8" fmla="*/ 73783 w 116582"/>
                  <a:gd name="connsiteY8" fmla="*/ 109147 h 120259"/>
                  <a:gd name="connsiteX9" fmla="*/ 116583 w 116582"/>
                  <a:gd name="connsiteY9" fmla="*/ 35566 h 12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582" h="120259">
                    <a:moveTo>
                      <a:pt x="116583" y="35566"/>
                    </a:moveTo>
                    <a:cubicBezTo>
                      <a:pt x="115962" y="23059"/>
                      <a:pt x="110374" y="10374"/>
                      <a:pt x="99685" y="4254"/>
                    </a:cubicBezTo>
                    <a:cubicBezTo>
                      <a:pt x="93165" y="528"/>
                      <a:pt x="85403" y="-448"/>
                      <a:pt x="77952" y="173"/>
                    </a:cubicBezTo>
                    <a:cubicBezTo>
                      <a:pt x="48059" y="2613"/>
                      <a:pt x="25351" y="28293"/>
                      <a:pt x="10981" y="54948"/>
                    </a:cubicBezTo>
                    <a:cubicBezTo>
                      <a:pt x="6944" y="62444"/>
                      <a:pt x="3308" y="70383"/>
                      <a:pt x="1134" y="78632"/>
                    </a:cubicBezTo>
                    <a:cubicBezTo>
                      <a:pt x="1046" y="79031"/>
                      <a:pt x="913" y="79386"/>
                      <a:pt x="779" y="79785"/>
                    </a:cubicBezTo>
                    <a:cubicBezTo>
                      <a:pt x="-1483" y="89011"/>
                      <a:pt x="1267" y="98546"/>
                      <a:pt x="7876" y="105332"/>
                    </a:cubicBezTo>
                    <a:cubicBezTo>
                      <a:pt x="21980" y="119880"/>
                      <a:pt x="42249" y="125557"/>
                      <a:pt x="64913" y="114336"/>
                    </a:cubicBezTo>
                    <a:cubicBezTo>
                      <a:pt x="68106" y="112783"/>
                      <a:pt x="70989" y="111009"/>
                      <a:pt x="73783" y="109147"/>
                    </a:cubicBezTo>
                    <a:cubicBezTo>
                      <a:pt x="98886" y="92337"/>
                      <a:pt x="108777" y="64218"/>
                      <a:pt x="116583" y="35566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4669E4E-56D2-49B9-84B1-90F909CB565A}"/>
                  </a:ext>
                </a:extLst>
              </p:cNvPr>
              <p:cNvSpPr/>
              <p:nvPr/>
            </p:nvSpPr>
            <p:spPr>
              <a:xfrm>
                <a:off x="651422" y="2889402"/>
                <a:ext cx="327354" cy="733672"/>
              </a:xfrm>
              <a:custGeom>
                <a:avLst/>
                <a:gdLst>
                  <a:gd name="connsiteX0" fmla="*/ 273851 w 327354"/>
                  <a:gd name="connsiteY0" fmla="*/ 0 h 733672"/>
                  <a:gd name="connsiteX1" fmla="*/ 211758 w 327354"/>
                  <a:gd name="connsiteY1" fmla="*/ 21999 h 733672"/>
                  <a:gd name="connsiteX2" fmla="*/ 211714 w 327354"/>
                  <a:gd name="connsiteY2" fmla="*/ 21023 h 733672"/>
                  <a:gd name="connsiteX3" fmla="*/ 24947 w 327354"/>
                  <a:gd name="connsiteY3" fmla="*/ 733673 h 733672"/>
                  <a:gd name="connsiteX4" fmla="*/ 114361 w 327354"/>
                  <a:gd name="connsiteY4" fmla="*/ 733673 h 733672"/>
                  <a:gd name="connsiteX5" fmla="*/ 171575 w 327354"/>
                  <a:gd name="connsiteY5" fmla="*/ 314545 h 733672"/>
                  <a:gd name="connsiteX6" fmla="*/ 202976 w 327354"/>
                  <a:gd name="connsiteY6" fmla="*/ 445029 h 733672"/>
                  <a:gd name="connsiteX7" fmla="*/ 222136 w 327354"/>
                  <a:gd name="connsiteY7" fmla="*/ 733673 h 733672"/>
                  <a:gd name="connsiteX8" fmla="*/ 301172 w 327354"/>
                  <a:gd name="connsiteY8" fmla="*/ 733673 h 733672"/>
                  <a:gd name="connsiteX9" fmla="*/ 273851 w 327354"/>
                  <a:gd name="connsiteY9" fmla="*/ 0 h 733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7354" h="733672">
                    <a:moveTo>
                      <a:pt x="273851" y="0"/>
                    </a:moveTo>
                    <a:cubicBezTo>
                      <a:pt x="262319" y="931"/>
                      <a:pt x="239656" y="6032"/>
                      <a:pt x="211758" y="21999"/>
                    </a:cubicBezTo>
                    <a:lnTo>
                      <a:pt x="211714" y="21023"/>
                    </a:lnTo>
                    <a:cubicBezTo>
                      <a:pt x="6718" y="145785"/>
                      <a:pt x="-34618" y="525839"/>
                      <a:pt x="24947" y="733673"/>
                    </a:cubicBezTo>
                    <a:lnTo>
                      <a:pt x="114361" y="733673"/>
                    </a:lnTo>
                    <a:cubicBezTo>
                      <a:pt x="95511" y="580392"/>
                      <a:pt x="100789" y="444186"/>
                      <a:pt x="171575" y="314545"/>
                    </a:cubicBezTo>
                    <a:cubicBezTo>
                      <a:pt x="183151" y="358543"/>
                      <a:pt x="192864" y="401786"/>
                      <a:pt x="202976" y="445029"/>
                    </a:cubicBezTo>
                    <a:cubicBezTo>
                      <a:pt x="207944" y="559280"/>
                      <a:pt x="211359" y="696550"/>
                      <a:pt x="222136" y="733673"/>
                    </a:cubicBezTo>
                    <a:lnTo>
                      <a:pt x="301172" y="733673"/>
                    </a:lnTo>
                    <a:cubicBezTo>
                      <a:pt x="335811" y="490623"/>
                      <a:pt x="344637" y="236397"/>
                      <a:pt x="273851" y="0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36A15C5-0E45-4A29-8B57-561CCDD7C3B2}"/>
                  </a:ext>
                </a:extLst>
              </p:cNvPr>
              <p:cNvSpPr/>
              <p:nvPr/>
            </p:nvSpPr>
            <p:spPr>
              <a:xfrm>
                <a:off x="925273" y="2885854"/>
                <a:ext cx="337562" cy="737265"/>
              </a:xfrm>
              <a:custGeom>
                <a:avLst/>
                <a:gdLst>
                  <a:gd name="connsiteX0" fmla="*/ 224156 w 337562"/>
                  <a:gd name="connsiteY0" fmla="*/ 11576 h 737265"/>
                  <a:gd name="connsiteX1" fmla="*/ 207169 w 337562"/>
                  <a:gd name="connsiteY1" fmla="*/ 8471 h 737265"/>
                  <a:gd name="connsiteX2" fmla="*/ 199718 w 337562"/>
                  <a:gd name="connsiteY2" fmla="*/ 7318 h 737265"/>
                  <a:gd name="connsiteX3" fmla="*/ 168804 w 337562"/>
                  <a:gd name="connsiteY3" fmla="*/ 91055 h 737265"/>
                  <a:gd name="connsiteX4" fmla="*/ 145253 w 337562"/>
                  <a:gd name="connsiteY4" fmla="*/ 47545 h 737265"/>
                  <a:gd name="connsiteX5" fmla="*/ 144677 w 337562"/>
                  <a:gd name="connsiteY5" fmla="*/ 47634 h 737265"/>
                  <a:gd name="connsiteX6" fmla="*/ 129020 w 337562"/>
                  <a:gd name="connsiteY6" fmla="*/ 100812 h 737265"/>
                  <a:gd name="connsiteX7" fmla="*/ 66573 w 337562"/>
                  <a:gd name="connsiteY7" fmla="*/ 2395 h 737265"/>
                  <a:gd name="connsiteX8" fmla="*/ 70564 w 337562"/>
                  <a:gd name="connsiteY8" fmla="*/ 0 h 737265"/>
                  <a:gd name="connsiteX9" fmla="*/ 0 w 337562"/>
                  <a:gd name="connsiteY9" fmla="*/ 3593 h 737265"/>
                  <a:gd name="connsiteX10" fmla="*/ 27365 w 337562"/>
                  <a:gd name="connsiteY10" fmla="*/ 737265 h 737265"/>
                  <a:gd name="connsiteX11" fmla="*/ 223757 w 337562"/>
                  <a:gd name="connsiteY11" fmla="*/ 737265 h 737265"/>
                  <a:gd name="connsiteX12" fmla="*/ 326210 w 337562"/>
                  <a:gd name="connsiteY12" fmla="*/ 737265 h 737265"/>
                  <a:gd name="connsiteX13" fmla="*/ 224156 w 337562"/>
                  <a:gd name="connsiteY13" fmla="*/ 11576 h 73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7562" h="737265">
                    <a:moveTo>
                      <a:pt x="224156" y="11576"/>
                    </a:moveTo>
                    <a:cubicBezTo>
                      <a:pt x="218567" y="10467"/>
                      <a:pt x="212890" y="9403"/>
                      <a:pt x="207169" y="8471"/>
                    </a:cubicBezTo>
                    <a:cubicBezTo>
                      <a:pt x="204685" y="8072"/>
                      <a:pt x="202201" y="7717"/>
                      <a:pt x="199718" y="7318"/>
                    </a:cubicBezTo>
                    <a:cubicBezTo>
                      <a:pt x="204064" y="57924"/>
                      <a:pt x="168804" y="91055"/>
                      <a:pt x="168804" y="91055"/>
                    </a:cubicBezTo>
                    <a:lnTo>
                      <a:pt x="145253" y="47545"/>
                    </a:lnTo>
                    <a:cubicBezTo>
                      <a:pt x="145076" y="47545"/>
                      <a:pt x="144898" y="47590"/>
                      <a:pt x="144677" y="47634"/>
                    </a:cubicBezTo>
                    <a:lnTo>
                      <a:pt x="129020" y="100812"/>
                    </a:lnTo>
                    <a:cubicBezTo>
                      <a:pt x="129020" y="100812"/>
                      <a:pt x="62182" y="72871"/>
                      <a:pt x="66573" y="2395"/>
                    </a:cubicBezTo>
                    <a:lnTo>
                      <a:pt x="70564" y="0"/>
                    </a:lnTo>
                    <a:cubicBezTo>
                      <a:pt x="46215" y="444"/>
                      <a:pt x="22442" y="1730"/>
                      <a:pt x="0" y="3593"/>
                    </a:cubicBezTo>
                    <a:cubicBezTo>
                      <a:pt x="70786" y="239989"/>
                      <a:pt x="61960" y="494216"/>
                      <a:pt x="27365" y="737265"/>
                    </a:cubicBezTo>
                    <a:lnTo>
                      <a:pt x="223757" y="737265"/>
                    </a:lnTo>
                    <a:lnTo>
                      <a:pt x="326210" y="737265"/>
                    </a:lnTo>
                    <a:cubicBezTo>
                      <a:pt x="354773" y="495147"/>
                      <a:pt x="332508" y="228325"/>
                      <a:pt x="224156" y="11576"/>
                    </a:cubicBez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9172C02-D67B-42C3-B389-2CB1D200C9CD}"/>
                  </a:ext>
                </a:extLst>
              </p:cNvPr>
              <p:cNvSpPr/>
              <p:nvPr/>
            </p:nvSpPr>
            <p:spPr>
              <a:xfrm>
                <a:off x="932347" y="2571353"/>
                <a:ext cx="176857" cy="171287"/>
              </a:xfrm>
              <a:custGeom>
                <a:avLst/>
                <a:gdLst>
                  <a:gd name="connsiteX0" fmla="*/ 40738 w 176857"/>
                  <a:gd name="connsiteY0" fmla="*/ 158204 h 171287"/>
                  <a:gd name="connsiteX1" fmla="*/ 46637 w 176857"/>
                  <a:gd name="connsiteY1" fmla="*/ 155499 h 171287"/>
                  <a:gd name="connsiteX2" fmla="*/ 44952 w 176857"/>
                  <a:gd name="connsiteY2" fmla="*/ 147959 h 171287"/>
                  <a:gd name="connsiteX3" fmla="*/ 42512 w 176857"/>
                  <a:gd name="connsiteY3" fmla="*/ 136959 h 171287"/>
                  <a:gd name="connsiteX4" fmla="*/ 130241 w 176857"/>
                  <a:gd name="connsiteY4" fmla="*/ 52868 h 171287"/>
                  <a:gd name="connsiteX5" fmla="*/ 156675 w 176857"/>
                  <a:gd name="connsiteY5" fmla="*/ 79523 h 171287"/>
                  <a:gd name="connsiteX6" fmla="*/ 166033 w 176857"/>
                  <a:gd name="connsiteY6" fmla="*/ 100546 h 171287"/>
                  <a:gd name="connsiteX7" fmla="*/ 167674 w 176857"/>
                  <a:gd name="connsiteY7" fmla="*/ 106711 h 171287"/>
                  <a:gd name="connsiteX8" fmla="*/ 174770 w 176857"/>
                  <a:gd name="connsiteY8" fmla="*/ 138379 h 171287"/>
                  <a:gd name="connsiteX9" fmla="*/ 173129 w 176857"/>
                  <a:gd name="connsiteY9" fmla="*/ 80455 h 171287"/>
                  <a:gd name="connsiteX10" fmla="*/ 163815 w 176857"/>
                  <a:gd name="connsiteY10" fmla="*/ 38808 h 171287"/>
                  <a:gd name="connsiteX11" fmla="*/ 155034 w 176857"/>
                  <a:gd name="connsiteY11" fmla="*/ 0 h 171287"/>
                  <a:gd name="connsiteX12" fmla="*/ 2019 w 176857"/>
                  <a:gd name="connsiteY12" fmla="*/ 72294 h 171287"/>
                  <a:gd name="connsiteX13" fmla="*/ 156 w 176857"/>
                  <a:gd name="connsiteY13" fmla="*/ 78459 h 171287"/>
                  <a:gd name="connsiteX14" fmla="*/ 8849 w 176857"/>
                  <a:gd name="connsiteY14" fmla="*/ 117444 h 171287"/>
                  <a:gd name="connsiteX15" fmla="*/ 32622 w 176857"/>
                  <a:gd name="connsiteY15" fmla="*/ 171288 h 171287"/>
                  <a:gd name="connsiteX16" fmla="*/ 36880 w 176857"/>
                  <a:gd name="connsiteY16" fmla="*/ 162063 h 171287"/>
                  <a:gd name="connsiteX17" fmla="*/ 40738 w 176857"/>
                  <a:gd name="connsiteY17" fmla="*/ 158204 h 171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6857" h="171287">
                    <a:moveTo>
                      <a:pt x="40738" y="158204"/>
                    </a:moveTo>
                    <a:cubicBezTo>
                      <a:pt x="42512" y="156962"/>
                      <a:pt x="44464" y="155986"/>
                      <a:pt x="46637" y="155499"/>
                    </a:cubicBezTo>
                    <a:cubicBezTo>
                      <a:pt x="46637" y="155499"/>
                      <a:pt x="44952" y="147959"/>
                      <a:pt x="44952" y="147959"/>
                    </a:cubicBezTo>
                    <a:lnTo>
                      <a:pt x="42512" y="136959"/>
                    </a:lnTo>
                    <a:cubicBezTo>
                      <a:pt x="42512" y="136959"/>
                      <a:pt x="130241" y="52868"/>
                      <a:pt x="130241" y="52868"/>
                    </a:cubicBezTo>
                    <a:cubicBezTo>
                      <a:pt x="140575" y="59077"/>
                      <a:pt x="149756" y="68214"/>
                      <a:pt x="156675" y="79523"/>
                    </a:cubicBezTo>
                    <a:cubicBezTo>
                      <a:pt x="160578" y="85866"/>
                      <a:pt x="163771" y="92918"/>
                      <a:pt x="166033" y="100546"/>
                    </a:cubicBezTo>
                    <a:cubicBezTo>
                      <a:pt x="166654" y="102542"/>
                      <a:pt x="167186" y="104582"/>
                      <a:pt x="167674" y="106711"/>
                    </a:cubicBezTo>
                    <a:lnTo>
                      <a:pt x="174770" y="138379"/>
                    </a:lnTo>
                    <a:cubicBezTo>
                      <a:pt x="177919" y="120416"/>
                      <a:pt x="177609" y="100591"/>
                      <a:pt x="173129" y="80455"/>
                    </a:cubicBezTo>
                    <a:lnTo>
                      <a:pt x="163815" y="38808"/>
                    </a:lnTo>
                    <a:lnTo>
                      <a:pt x="155034" y="0"/>
                    </a:lnTo>
                    <a:cubicBezTo>
                      <a:pt x="98440" y="13483"/>
                      <a:pt x="43754" y="33087"/>
                      <a:pt x="2019" y="72294"/>
                    </a:cubicBezTo>
                    <a:cubicBezTo>
                      <a:pt x="334" y="73846"/>
                      <a:pt x="-332" y="76241"/>
                      <a:pt x="156" y="78459"/>
                    </a:cubicBezTo>
                    <a:lnTo>
                      <a:pt x="8849" y="117444"/>
                    </a:lnTo>
                    <a:cubicBezTo>
                      <a:pt x="13462" y="137935"/>
                      <a:pt x="21844" y="156252"/>
                      <a:pt x="32622" y="171288"/>
                    </a:cubicBezTo>
                    <a:cubicBezTo>
                      <a:pt x="33376" y="167784"/>
                      <a:pt x="34884" y="164635"/>
                      <a:pt x="36880" y="162063"/>
                    </a:cubicBezTo>
                    <a:cubicBezTo>
                      <a:pt x="37988" y="160555"/>
                      <a:pt x="39275" y="159268"/>
                      <a:pt x="40738" y="158204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97BD243-1FC1-48A4-AE60-F08C49635A24}"/>
                  </a:ext>
                </a:extLst>
              </p:cNvPr>
              <p:cNvSpPr/>
              <p:nvPr/>
            </p:nvSpPr>
            <p:spPr>
              <a:xfrm>
                <a:off x="964259" y="2624265"/>
                <a:ext cx="151670" cy="308513"/>
              </a:xfrm>
              <a:custGeom>
                <a:avLst/>
                <a:gdLst>
                  <a:gd name="connsiteX0" fmla="*/ 105913 w 151670"/>
                  <a:gd name="connsiteY0" fmla="*/ 308513 h 308513"/>
                  <a:gd name="connsiteX1" fmla="*/ 134875 w 151670"/>
                  <a:gd name="connsiteY1" fmla="*/ 259682 h 308513"/>
                  <a:gd name="connsiteX2" fmla="*/ 124586 w 151670"/>
                  <a:gd name="connsiteY2" fmla="*/ 252364 h 308513"/>
                  <a:gd name="connsiteX3" fmla="*/ 113231 w 151670"/>
                  <a:gd name="connsiteY3" fmla="*/ 201669 h 308513"/>
                  <a:gd name="connsiteX4" fmla="*/ 149423 w 151670"/>
                  <a:gd name="connsiteY4" fmla="*/ 114872 h 308513"/>
                  <a:gd name="connsiteX5" fmla="*/ 142859 w 151670"/>
                  <a:gd name="connsiteY5" fmla="*/ 85511 h 308513"/>
                  <a:gd name="connsiteX6" fmla="*/ 135762 w 151670"/>
                  <a:gd name="connsiteY6" fmla="*/ 53843 h 308513"/>
                  <a:gd name="connsiteX7" fmla="*/ 134121 w 151670"/>
                  <a:gd name="connsiteY7" fmla="*/ 47679 h 308513"/>
                  <a:gd name="connsiteX8" fmla="*/ 124763 w 151670"/>
                  <a:gd name="connsiteY8" fmla="*/ 26656 h 308513"/>
                  <a:gd name="connsiteX9" fmla="*/ 98329 w 151670"/>
                  <a:gd name="connsiteY9" fmla="*/ 0 h 308513"/>
                  <a:gd name="connsiteX10" fmla="*/ 10601 w 151670"/>
                  <a:gd name="connsiteY10" fmla="*/ 84047 h 308513"/>
                  <a:gd name="connsiteX11" fmla="*/ 13084 w 151670"/>
                  <a:gd name="connsiteY11" fmla="*/ 95091 h 308513"/>
                  <a:gd name="connsiteX12" fmla="*/ 14770 w 151670"/>
                  <a:gd name="connsiteY12" fmla="*/ 102631 h 308513"/>
                  <a:gd name="connsiteX13" fmla="*/ 8826 w 151670"/>
                  <a:gd name="connsiteY13" fmla="*/ 105336 h 308513"/>
                  <a:gd name="connsiteX14" fmla="*/ 4923 w 151670"/>
                  <a:gd name="connsiteY14" fmla="*/ 109106 h 308513"/>
                  <a:gd name="connsiteX15" fmla="*/ 666 w 151670"/>
                  <a:gd name="connsiteY15" fmla="*/ 118331 h 308513"/>
                  <a:gd name="connsiteX16" fmla="*/ 666 w 151670"/>
                  <a:gd name="connsiteY16" fmla="*/ 130351 h 308513"/>
                  <a:gd name="connsiteX17" fmla="*/ 22265 w 151670"/>
                  <a:gd name="connsiteY17" fmla="*/ 149733 h 308513"/>
                  <a:gd name="connsiteX18" fmla="*/ 22398 w 151670"/>
                  <a:gd name="connsiteY18" fmla="*/ 150886 h 308513"/>
                  <a:gd name="connsiteX19" fmla="*/ 45328 w 151670"/>
                  <a:gd name="connsiteY19" fmla="*/ 253295 h 308513"/>
                  <a:gd name="connsiteX20" fmla="*/ 105913 w 151670"/>
                  <a:gd name="connsiteY20" fmla="*/ 308513 h 30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1670" h="308513">
                    <a:moveTo>
                      <a:pt x="105913" y="308513"/>
                    </a:moveTo>
                    <a:cubicBezTo>
                      <a:pt x="134920" y="296982"/>
                      <a:pt x="134920" y="261899"/>
                      <a:pt x="134875" y="259682"/>
                    </a:cubicBezTo>
                    <a:cubicBezTo>
                      <a:pt x="131593" y="256976"/>
                      <a:pt x="128134" y="254537"/>
                      <a:pt x="124586" y="252364"/>
                    </a:cubicBezTo>
                    <a:lnTo>
                      <a:pt x="113231" y="201669"/>
                    </a:lnTo>
                    <a:cubicBezTo>
                      <a:pt x="141883" y="189206"/>
                      <a:pt x="157850" y="152527"/>
                      <a:pt x="149423" y="114872"/>
                    </a:cubicBezTo>
                    <a:lnTo>
                      <a:pt x="142859" y="85511"/>
                    </a:lnTo>
                    <a:cubicBezTo>
                      <a:pt x="142859" y="85511"/>
                      <a:pt x="135762" y="53843"/>
                      <a:pt x="135762" y="53843"/>
                    </a:cubicBezTo>
                    <a:cubicBezTo>
                      <a:pt x="135274" y="51759"/>
                      <a:pt x="134742" y="49719"/>
                      <a:pt x="134121" y="47679"/>
                    </a:cubicBezTo>
                    <a:cubicBezTo>
                      <a:pt x="131859" y="40050"/>
                      <a:pt x="128666" y="32998"/>
                      <a:pt x="124763" y="26656"/>
                    </a:cubicBezTo>
                    <a:cubicBezTo>
                      <a:pt x="117844" y="15346"/>
                      <a:pt x="108663" y="6209"/>
                      <a:pt x="98329" y="0"/>
                    </a:cubicBezTo>
                    <a:lnTo>
                      <a:pt x="10601" y="84047"/>
                    </a:lnTo>
                    <a:lnTo>
                      <a:pt x="13084" y="95091"/>
                    </a:lnTo>
                    <a:lnTo>
                      <a:pt x="14770" y="102631"/>
                    </a:lnTo>
                    <a:cubicBezTo>
                      <a:pt x="12596" y="103119"/>
                      <a:pt x="10601" y="104094"/>
                      <a:pt x="8826" y="105336"/>
                    </a:cubicBezTo>
                    <a:cubicBezTo>
                      <a:pt x="7363" y="106401"/>
                      <a:pt x="6032" y="107643"/>
                      <a:pt x="4923" y="109106"/>
                    </a:cubicBezTo>
                    <a:cubicBezTo>
                      <a:pt x="2928" y="111679"/>
                      <a:pt x="1420" y="114828"/>
                      <a:pt x="666" y="118331"/>
                    </a:cubicBezTo>
                    <a:cubicBezTo>
                      <a:pt x="-177" y="122101"/>
                      <a:pt x="-266" y="126182"/>
                      <a:pt x="666" y="130351"/>
                    </a:cubicBezTo>
                    <a:cubicBezTo>
                      <a:pt x="3282" y="142060"/>
                      <a:pt x="12596" y="150132"/>
                      <a:pt x="22265" y="149733"/>
                    </a:cubicBezTo>
                    <a:cubicBezTo>
                      <a:pt x="22310" y="150132"/>
                      <a:pt x="22310" y="150487"/>
                      <a:pt x="22398" y="150886"/>
                    </a:cubicBezTo>
                    <a:lnTo>
                      <a:pt x="45328" y="253295"/>
                    </a:lnTo>
                    <a:cubicBezTo>
                      <a:pt x="45328" y="253295"/>
                      <a:pt x="75621" y="302481"/>
                      <a:pt x="105913" y="308513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BEC8585-45BD-4C30-87B1-5BC10E264B94}"/>
                  </a:ext>
                </a:extLst>
              </p:cNvPr>
              <p:cNvSpPr/>
              <p:nvPr/>
            </p:nvSpPr>
            <p:spPr>
              <a:xfrm>
                <a:off x="1004531" y="2873568"/>
                <a:ext cx="4878" cy="2794"/>
              </a:xfrm>
              <a:custGeom>
                <a:avLst/>
                <a:gdLst>
                  <a:gd name="connsiteX0" fmla="*/ 0 w 4878"/>
                  <a:gd name="connsiteY0" fmla="*/ 2572 h 2794"/>
                  <a:gd name="connsiteX1" fmla="*/ 222 w 4878"/>
                  <a:gd name="connsiteY1" fmla="*/ 2794 h 2794"/>
                  <a:gd name="connsiteX2" fmla="*/ 4879 w 4878"/>
                  <a:gd name="connsiteY2" fmla="*/ 0 h 2794"/>
                  <a:gd name="connsiteX3" fmla="*/ 0 w 4878"/>
                  <a:gd name="connsiteY3" fmla="*/ 2572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2794">
                    <a:moveTo>
                      <a:pt x="0" y="2572"/>
                    </a:moveTo>
                    <a:cubicBezTo>
                      <a:pt x="89" y="2661"/>
                      <a:pt x="133" y="2705"/>
                      <a:pt x="222" y="2794"/>
                    </a:cubicBezTo>
                    <a:lnTo>
                      <a:pt x="4879" y="0"/>
                    </a:lnTo>
                    <a:cubicBezTo>
                      <a:pt x="3193" y="843"/>
                      <a:pt x="1597" y="1685"/>
                      <a:pt x="0" y="2572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6B755A9-8376-4445-950E-62502E650FCF}"/>
                  </a:ext>
                </a:extLst>
              </p:cNvPr>
              <p:cNvSpPr/>
              <p:nvPr/>
            </p:nvSpPr>
            <p:spPr>
              <a:xfrm>
                <a:off x="1069950" y="2928609"/>
                <a:ext cx="576" cy="753"/>
              </a:xfrm>
              <a:custGeom>
                <a:avLst/>
                <a:gdLst>
                  <a:gd name="connsiteX0" fmla="*/ 0 w 576"/>
                  <a:gd name="connsiteY0" fmla="*/ 754 h 753"/>
                  <a:gd name="connsiteX1" fmla="*/ 577 w 576"/>
                  <a:gd name="connsiteY1" fmla="*/ 665 h 753"/>
                  <a:gd name="connsiteX2" fmla="*/ 222 w 576"/>
                  <a:gd name="connsiteY2" fmla="*/ 0 h 753"/>
                  <a:gd name="connsiteX3" fmla="*/ 0 w 576"/>
                  <a:gd name="connsiteY3" fmla="*/ 754 h 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6" h="753">
                    <a:moveTo>
                      <a:pt x="0" y="754"/>
                    </a:moveTo>
                    <a:cubicBezTo>
                      <a:pt x="177" y="710"/>
                      <a:pt x="399" y="710"/>
                      <a:pt x="577" y="665"/>
                    </a:cubicBezTo>
                    <a:lnTo>
                      <a:pt x="222" y="0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C063653C-ACD1-4D3D-BA0F-E7B364ABFCAE}"/>
                  </a:ext>
                </a:extLst>
              </p:cNvPr>
              <p:cNvSpPr/>
              <p:nvPr/>
            </p:nvSpPr>
            <p:spPr>
              <a:xfrm>
                <a:off x="991639" y="2873479"/>
                <a:ext cx="78533" cy="109061"/>
              </a:xfrm>
              <a:custGeom>
                <a:avLst/>
                <a:gdLst>
                  <a:gd name="connsiteX0" fmla="*/ 62655 w 78533"/>
                  <a:gd name="connsiteY0" fmla="*/ 109062 h 109061"/>
                  <a:gd name="connsiteX1" fmla="*/ 78311 w 78533"/>
                  <a:gd name="connsiteY1" fmla="*/ 55884 h 109061"/>
                  <a:gd name="connsiteX2" fmla="*/ 78533 w 78533"/>
                  <a:gd name="connsiteY2" fmla="*/ 55174 h 109061"/>
                  <a:gd name="connsiteX3" fmla="*/ 17948 w 78533"/>
                  <a:gd name="connsiteY3" fmla="*/ 0 h 109061"/>
                  <a:gd name="connsiteX4" fmla="*/ 17726 w 78533"/>
                  <a:gd name="connsiteY4" fmla="*/ 133 h 109061"/>
                  <a:gd name="connsiteX5" fmla="*/ 13069 w 78533"/>
                  <a:gd name="connsiteY5" fmla="*/ 2927 h 109061"/>
                  <a:gd name="connsiteX6" fmla="*/ 4199 w 78533"/>
                  <a:gd name="connsiteY6" fmla="*/ 8249 h 109061"/>
                  <a:gd name="connsiteX7" fmla="*/ 207 w 78533"/>
                  <a:gd name="connsiteY7" fmla="*/ 10645 h 109061"/>
                  <a:gd name="connsiteX8" fmla="*/ 62655 w 78533"/>
                  <a:gd name="connsiteY8" fmla="*/ 109062 h 10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33" h="109061">
                    <a:moveTo>
                      <a:pt x="62655" y="109062"/>
                    </a:moveTo>
                    <a:lnTo>
                      <a:pt x="78311" y="55884"/>
                    </a:lnTo>
                    <a:lnTo>
                      <a:pt x="78533" y="55174"/>
                    </a:lnTo>
                    <a:cubicBezTo>
                      <a:pt x="48241" y="49142"/>
                      <a:pt x="17948" y="0"/>
                      <a:pt x="17948" y="0"/>
                    </a:cubicBezTo>
                    <a:lnTo>
                      <a:pt x="17726" y="133"/>
                    </a:lnTo>
                    <a:lnTo>
                      <a:pt x="13069" y="2927"/>
                    </a:lnTo>
                    <a:lnTo>
                      <a:pt x="4199" y="8249"/>
                    </a:lnTo>
                    <a:lnTo>
                      <a:pt x="207" y="10645"/>
                    </a:lnTo>
                    <a:cubicBezTo>
                      <a:pt x="-4184" y="81120"/>
                      <a:pt x="62655" y="109062"/>
                      <a:pt x="62655" y="109062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938AA7-6A4E-4D3E-BC2D-0299A63487F8}"/>
                  </a:ext>
                </a:extLst>
              </p:cNvPr>
              <p:cNvSpPr/>
              <p:nvPr/>
            </p:nvSpPr>
            <p:spPr>
              <a:xfrm>
                <a:off x="1070172" y="2879689"/>
                <a:ext cx="55190" cy="93139"/>
              </a:xfrm>
              <a:custGeom>
                <a:avLst/>
                <a:gdLst>
                  <a:gd name="connsiteX0" fmla="*/ 0 w 55190"/>
                  <a:gd name="connsiteY0" fmla="*/ 48965 h 93139"/>
                  <a:gd name="connsiteX1" fmla="*/ 355 w 55190"/>
                  <a:gd name="connsiteY1" fmla="*/ 49630 h 93139"/>
                  <a:gd name="connsiteX2" fmla="*/ 23906 w 55190"/>
                  <a:gd name="connsiteY2" fmla="*/ 93139 h 93139"/>
                  <a:gd name="connsiteX3" fmla="*/ 54819 w 55190"/>
                  <a:gd name="connsiteY3" fmla="*/ 9403 h 93139"/>
                  <a:gd name="connsiteX4" fmla="*/ 28962 w 55190"/>
                  <a:gd name="connsiteY4" fmla="*/ 0 h 93139"/>
                  <a:gd name="connsiteX5" fmla="*/ 0 w 55190"/>
                  <a:gd name="connsiteY5" fmla="*/ 48965 h 9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90" h="93139">
                    <a:moveTo>
                      <a:pt x="0" y="48965"/>
                    </a:moveTo>
                    <a:lnTo>
                      <a:pt x="355" y="49630"/>
                    </a:lnTo>
                    <a:lnTo>
                      <a:pt x="23906" y="93139"/>
                    </a:lnTo>
                    <a:cubicBezTo>
                      <a:pt x="23906" y="93139"/>
                      <a:pt x="59166" y="60053"/>
                      <a:pt x="54819" y="9403"/>
                    </a:cubicBezTo>
                    <a:cubicBezTo>
                      <a:pt x="54819" y="9358"/>
                      <a:pt x="28962" y="0"/>
                      <a:pt x="28962" y="0"/>
                    </a:cubicBezTo>
                    <a:cubicBezTo>
                      <a:pt x="29006" y="2351"/>
                      <a:pt x="29006" y="37433"/>
                      <a:pt x="0" y="48965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7840FC7-2F95-4B89-9D7F-6571EC54C8CD}"/>
                  </a:ext>
                </a:extLst>
              </p:cNvPr>
              <p:cNvSpPr/>
              <p:nvPr/>
            </p:nvSpPr>
            <p:spPr>
              <a:xfrm>
                <a:off x="1757989" y="2708209"/>
                <a:ext cx="337529" cy="287429"/>
              </a:xfrm>
              <a:custGeom>
                <a:avLst/>
                <a:gdLst>
                  <a:gd name="connsiteX0" fmla="*/ 335653 w 337529"/>
                  <a:gd name="connsiteY0" fmla="*/ 9328 h 287429"/>
                  <a:gd name="connsiteX1" fmla="*/ 8733 w 337529"/>
                  <a:gd name="connsiteY1" fmla="*/ 286174 h 287429"/>
                  <a:gd name="connsiteX2" fmla="*/ 1238 w 337529"/>
                  <a:gd name="connsiteY2" fmla="*/ 285553 h 287429"/>
                  <a:gd name="connsiteX3" fmla="*/ 1859 w 337529"/>
                  <a:gd name="connsiteY3" fmla="*/ 278058 h 287429"/>
                  <a:gd name="connsiteX4" fmla="*/ 328778 w 337529"/>
                  <a:gd name="connsiteY4" fmla="*/ 1256 h 287429"/>
                  <a:gd name="connsiteX5" fmla="*/ 336274 w 337529"/>
                  <a:gd name="connsiteY5" fmla="*/ 1877 h 287429"/>
                  <a:gd name="connsiteX6" fmla="*/ 335653 w 337529"/>
                  <a:gd name="connsiteY6" fmla="*/ 9328 h 28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7529" h="287429">
                    <a:moveTo>
                      <a:pt x="335653" y="9328"/>
                    </a:moveTo>
                    <a:lnTo>
                      <a:pt x="8733" y="286174"/>
                    </a:lnTo>
                    <a:cubicBezTo>
                      <a:pt x="6516" y="288081"/>
                      <a:pt x="3145" y="287771"/>
                      <a:pt x="1238" y="285553"/>
                    </a:cubicBezTo>
                    <a:cubicBezTo>
                      <a:pt x="-625" y="283335"/>
                      <a:pt x="-359" y="279920"/>
                      <a:pt x="1859" y="278058"/>
                    </a:cubicBezTo>
                    <a:lnTo>
                      <a:pt x="328778" y="1256"/>
                    </a:lnTo>
                    <a:cubicBezTo>
                      <a:pt x="330996" y="-651"/>
                      <a:pt x="334367" y="-341"/>
                      <a:pt x="336274" y="1877"/>
                    </a:cubicBezTo>
                    <a:cubicBezTo>
                      <a:pt x="338181" y="4095"/>
                      <a:pt x="337870" y="7465"/>
                      <a:pt x="335653" y="9328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7" name="Graphic 12">
              <a:extLst>
                <a:ext uri="{FF2B5EF4-FFF2-40B4-BE49-F238E27FC236}">
                  <a16:creationId xmlns:a16="http://schemas.microsoft.com/office/drawing/2014/main" id="{B8C71C93-4C3D-4E33-9164-163AB636FF61}"/>
                </a:ext>
              </a:extLst>
            </p:cNvPr>
            <p:cNvGrpSpPr/>
            <p:nvPr/>
          </p:nvGrpSpPr>
          <p:grpSpPr>
            <a:xfrm>
              <a:off x="87850" y="2044741"/>
              <a:ext cx="926236" cy="733579"/>
              <a:chOff x="263048" y="3548062"/>
              <a:chExt cx="1190625" cy="942975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EFB9D15-F8D7-40D8-A318-1FC07267DE64}"/>
                  </a:ext>
                </a:extLst>
              </p:cNvPr>
              <p:cNvSpPr/>
              <p:nvPr/>
            </p:nvSpPr>
            <p:spPr>
              <a:xfrm>
                <a:off x="755716" y="3853719"/>
                <a:ext cx="264740" cy="191542"/>
              </a:xfrm>
              <a:custGeom>
                <a:avLst/>
                <a:gdLst>
                  <a:gd name="connsiteX0" fmla="*/ 140649 w 264740"/>
                  <a:gd name="connsiteY0" fmla="*/ 84296 h 191542"/>
                  <a:gd name="connsiteX1" fmla="*/ 73593 w 264740"/>
                  <a:gd name="connsiteY1" fmla="*/ 126778 h 191542"/>
                  <a:gd name="connsiteX2" fmla="*/ 71688 w 264740"/>
                  <a:gd name="connsiteY2" fmla="*/ 126111 h 191542"/>
                  <a:gd name="connsiteX3" fmla="*/ 48447 w 264740"/>
                  <a:gd name="connsiteY3" fmla="*/ 125158 h 191542"/>
                  <a:gd name="connsiteX4" fmla="*/ 44923 w 264740"/>
                  <a:gd name="connsiteY4" fmla="*/ 125635 h 191542"/>
                  <a:gd name="connsiteX5" fmla="*/ 12347 w 264740"/>
                  <a:gd name="connsiteY5" fmla="*/ 132969 h 191542"/>
                  <a:gd name="connsiteX6" fmla="*/ 11966 w 264740"/>
                  <a:gd name="connsiteY6" fmla="*/ 133541 h 191542"/>
                  <a:gd name="connsiteX7" fmla="*/ 441 w 264740"/>
                  <a:gd name="connsiteY7" fmla="*/ 165545 h 191542"/>
                  <a:gd name="connsiteX8" fmla="*/ 17110 w 264740"/>
                  <a:gd name="connsiteY8" fmla="*/ 188500 h 191542"/>
                  <a:gd name="connsiteX9" fmla="*/ 44732 w 264740"/>
                  <a:gd name="connsiteY9" fmla="*/ 190500 h 191542"/>
                  <a:gd name="connsiteX10" fmla="*/ 66259 w 264740"/>
                  <a:gd name="connsiteY10" fmla="*/ 184309 h 191542"/>
                  <a:gd name="connsiteX11" fmla="*/ 77879 w 264740"/>
                  <a:gd name="connsiteY11" fmla="*/ 177355 h 191542"/>
                  <a:gd name="connsiteX12" fmla="*/ 128171 w 264740"/>
                  <a:gd name="connsiteY12" fmla="*/ 157448 h 191542"/>
                  <a:gd name="connsiteX13" fmla="*/ 239709 w 264740"/>
                  <a:gd name="connsiteY13" fmla="*/ 112109 h 191542"/>
                  <a:gd name="connsiteX14" fmla="*/ 257235 w 264740"/>
                  <a:gd name="connsiteY14" fmla="*/ 93821 h 191542"/>
                  <a:gd name="connsiteX15" fmla="*/ 260283 w 264740"/>
                  <a:gd name="connsiteY15" fmla="*/ 49054 h 191542"/>
                  <a:gd name="connsiteX16" fmla="*/ 245234 w 264740"/>
                  <a:gd name="connsiteY16" fmla="*/ 36671 h 191542"/>
                  <a:gd name="connsiteX17" fmla="*/ 118837 w 264740"/>
                  <a:gd name="connsiteY17" fmla="*/ 0 h 191542"/>
                  <a:gd name="connsiteX18" fmla="*/ 119218 w 264740"/>
                  <a:gd name="connsiteY18" fmla="*/ 16193 h 191542"/>
                  <a:gd name="connsiteX19" fmla="*/ 94358 w 264740"/>
                  <a:gd name="connsiteY19" fmla="*/ 81915 h 191542"/>
                  <a:gd name="connsiteX20" fmla="*/ 140649 w 264740"/>
                  <a:gd name="connsiteY20" fmla="*/ 84296 h 19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4740" h="191542">
                    <a:moveTo>
                      <a:pt x="140649" y="84296"/>
                    </a:moveTo>
                    <a:cubicBezTo>
                      <a:pt x="118646" y="98298"/>
                      <a:pt x="95024" y="113728"/>
                      <a:pt x="73593" y="126778"/>
                    </a:cubicBezTo>
                    <a:cubicBezTo>
                      <a:pt x="72926" y="126492"/>
                      <a:pt x="72355" y="126301"/>
                      <a:pt x="71688" y="126111"/>
                    </a:cubicBezTo>
                    <a:cubicBezTo>
                      <a:pt x="63973" y="123730"/>
                      <a:pt x="56162" y="124111"/>
                      <a:pt x="48447" y="125158"/>
                    </a:cubicBezTo>
                    <a:cubicBezTo>
                      <a:pt x="47304" y="125349"/>
                      <a:pt x="46066" y="125444"/>
                      <a:pt x="44923" y="125635"/>
                    </a:cubicBezTo>
                    <a:cubicBezTo>
                      <a:pt x="33874" y="127349"/>
                      <a:pt x="23015" y="129921"/>
                      <a:pt x="12347" y="132969"/>
                    </a:cubicBezTo>
                    <a:cubicBezTo>
                      <a:pt x="12252" y="133160"/>
                      <a:pt x="12157" y="133350"/>
                      <a:pt x="11966" y="133541"/>
                    </a:cubicBezTo>
                    <a:cubicBezTo>
                      <a:pt x="-3464" y="147066"/>
                      <a:pt x="441" y="164687"/>
                      <a:pt x="441" y="165545"/>
                    </a:cubicBezTo>
                    <a:cubicBezTo>
                      <a:pt x="346" y="175355"/>
                      <a:pt x="8156" y="184595"/>
                      <a:pt x="17110" y="188500"/>
                    </a:cubicBezTo>
                    <a:cubicBezTo>
                      <a:pt x="26063" y="192405"/>
                      <a:pt x="35684" y="191929"/>
                      <a:pt x="44732" y="190500"/>
                    </a:cubicBezTo>
                    <a:cubicBezTo>
                      <a:pt x="52067" y="189357"/>
                      <a:pt x="59496" y="187357"/>
                      <a:pt x="66259" y="184309"/>
                    </a:cubicBezTo>
                    <a:cubicBezTo>
                      <a:pt x="70450" y="182404"/>
                      <a:pt x="74355" y="180118"/>
                      <a:pt x="77879" y="177355"/>
                    </a:cubicBezTo>
                    <a:cubicBezTo>
                      <a:pt x="91310" y="172307"/>
                      <a:pt x="108645" y="165354"/>
                      <a:pt x="128171" y="157448"/>
                    </a:cubicBezTo>
                    <a:cubicBezTo>
                      <a:pt x="161604" y="143827"/>
                      <a:pt x="201514" y="127254"/>
                      <a:pt x="239709" y="112109"/>
                    </a:cubicBezTo>
                    <a:cubicBezTo>
                      <a:pt x="244472" y="109633"/>
                      <a:pt x="251711" y="102965"/>
                      <a:pt x="257235" y="93821"/>
                    </a:cubicBezTo>
                    <a:cubicBezTo>
                      <a:pt x="264284" y="82010"/>
                      <a:pt x="268379" y="66008"/>
                      <a:pt x="260283" y="49054"/>
                    </a:cubicBezTo>
                    <a:cubicBezTo>
                      <a:pt x="257330" y="42958"/>
                      <a:pt x="251901" y="39052"/>
                      <a:pt x="245234" y="36671"/>
                    </a:cubicBezTo>
                    <a:cubicBezTo>
                      <a:pt x="208658" y="16478"/>
                      <a:pt x="163890" y="9239"/>
                      <a:pt x="118837" y="0"/>
                    </a:cubicBezTo>
                    <a:cubicBezTo>
                      <a:pt x="119504" y="5524"/>
                      <a:pt x="119599" y="10858"/>
                      <a:pt x="119218" y="16193"/>
                    </a:cubicBezTo>
                    <a:cubicBezTo>
                      <a:pt x="117980" y="39243"/>
                      <a:pt x="107883" y="60007"/>
                      <a:pt x="94358" y="81915"/>
                    </a:cubicBezTo>
                    <a:cubicBezTo>
                      <a:pt x="110645" y="81915"/>
                      <a:pt x="126171" y="82868"/>
                      <a:pt x="140649" y="84296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50FA765-C0E8-4C59-A57B-85BD980B21B7}"/>
                  </a:ext>
                </a:extLst>
              </p:cNvPr>
              <p:cNvSpPr/>
              <p:nvPr/>
            </p:nvSpPr>
            <p:spPr>
              <a:xfrm>
                <a:off x="485266" y="3548062"/>
                <a:ext cx="149082" cy="143255"/>
              </a:xfrm>
              <a:custGeom>
                <a:avLst/>
                <a:gdLst>
                  <a:gd name="connsiteX0" fmla="*/ 40195 w 149082"/>
                  <a:gd name="connsiteY0" fmla="*/ 130016 h 143255"/>
                  <a:gd name="connsiteX1" fmla="*/ 36576 w 149082"/>
                  <a:gd name="connsiteY1" fmla="*/ 114395 h 143255"/>
                  <a:gd name="connsiteX2" fmla="*/ 109728 w 149082"/>
                  <a:gd name="connsiteY2" fmla="*/ 43434 h 143255"/>
                  <a:gd name="connsiteX3" fmla="*/ 141351 w 149082"/>
                  <a:gd name="connsiteY3" fmla="*/ 88583 h 143255"/>
                  <a:gd name="connsiteX4" fmla="*/ 147447 w 149082"/>
                  <a:gd name="connsiteY4" fmla="*/ 115157 h 143255"/>
                  <a:gd name="connsiteX5" fmla="*/ 145733 w 149082"/>
                  <a:gd name="connsiteY5" fmla="*/ 66485 h 143255"/>
                  <a:gd name="connsiteX6" fmla="*/ 137732 w 149082"/>
                  <a:gd name="connsiteY6" fmla="*/ 31528 h 143255"/>
                  <a:gd name="connsiteX7" fmla="*/ 125920 w 149082"/>
                  <a:gd name="connsiteY7" fmla="*/ 0 h 143255"/>
                  <a:gd name="connsiteX8" fmla="*/ 0 w 149082"/>
                  <a:gd name="connsiteY8" fmla="*/ 62389 h 143255"/>
                  <a:gd name="connsiteX9" fmla="*/ 191 w 149082"/>
                  <a:gd name="connsiteY9" fmla="*/ 63151 h 143255"/>
                  <a:gd name="connsiteX10" fmla="*/ 8192 w 149082"/>
                  <a:gd name="connsiteY10" fmla="*/ 98108 h 143255"/>
                  <a:gd name="connsiteX11" fmla="*/ 28384 w 149082"/>
                  <a:gd name="connsiteY11" fmla="*/ 143256 h 143255"/>
                  <a:gd name="connsiteX12" fmla="*/ 40195 w 149082"/>
                  <a:gd name="connsiteY12" fmla="*/ 130016 h 14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9082" h="143255">
                    <a:moveTo>
                      <a:pt x="40195" y="130016"/>
                    </a:moveTo>
                    <a:lnTo>
                      <a:pt x="36576" y="114395"/>
                    </a:lnTo>
                    <a:lnTo>
                      <a:pt x="109728" y="43434"/>
                    </a:lnTo>
                    <a:cubicBezTo>
                      <a:pt x="124587" y="52292"/>
                      <a:pt x="136684" y="68390"/>
                      <a:pt x="141351" y="88583"/>
                    </a:cubicBezTo>
                    <a:lnTo>
                      <a:pt x="147447" y="115157"/>
                    </a:lnTo>
                    <a:cubicBezTo>
                      <a:pt x="150019" y="100013"/>
                      <a:pt x="149638" y="83439"/>
                      <a:pt x="145733" y="66485"/>
                    </a:cubicBezTo>
                    <a:lnTo>
                      <a:pt x="137732" y="31528"/>
                    </a:lnTo>
                    <a:cubicBezTo>
                      <a:pt x="135160" y="20098"/>
                      <a:pt x="131064" y="9525"/>
                      <a:pt x="125920" y="0"/>
                    </a:cubicBezTo>
                    <a:cubicBezTo>
                      <a:pt x="79057" y="11716"/>
                      <a:pt x="34100" y="28861"/>
                      <a:pt x="0" y="62389"/>
                    </a:cubicBezTo>
                    <a:cubicBezTo>
                      <a:pt x="95" y="62675"/>
                      <a:pt x="95" y="62865"/>
                      <a:pt x="191" y="63151"/>
                    </a:cubicBezTo>
                    <a:lnTo>
                      <a:pt x="8192" y="98108"/>
                    </a:lnTo>
                    <a:cubicBezTo>
                      <a:pt x="12097" y="115348"/>
                      <a:pt x="19241" y="130683"/>
                      <a:pt x="28384" y="143256"/>
                    </a:cubicBezTo>
                    <a:cubicBezTo>
                      <a:pt x="29813" y="136684"/>
                      <a:pt x="34100" y="131445"/>
                      <a:pt x="40195" y="130016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7A99129-58CB-4CA9-B675-9FBA139A7C42}"/>
                  </a:ext>
                </a:extLst>
              </p:cNvPr>
              <p:cNvSpPr/>
              <p:nvPr/>
            </p:nvSpPr>
            <p:spPr>
              <a:xfrm>
                <a:off x="1311523" y="4420266"/>
                <a:ext cx="137904" cy="59075"/>
              </a:xfrm>
              <a:custGeom>
                <a:avLst/>
                <a:gdLst>
                  <a:gd name="connsiteX0" fmla="*/ 121480 w 137904"/>
                  <a:gd name="connsiteY0" fmla="*/ 10668 h 59075"/>
                  <a:gd name="connsiteX1" fmla="*/ 62330 w 137904"/>
                  <a:gd name="connsiteY1" fmla="*/ 0 h 59075"/>
                  <a:gd name="connsiteX2" fmla="*/ 5084 w 137904"/>
                  <a:gd name="connsiteY2" fmla="*/ 17240 h 59075"/>
                  <a:gd name="connsiteX3" fmla="*/ 36 w 137904"/>
                  <a:gd name="connsiteY3" fmla="*/ 54007 h 59075"/>
                  <a:gd name="connsiteX4" fmla="*/ 8799 w 137904"/>
                  <a:gd name="connsiteY4" fmla="*/ 58960 h 59075"/>
                  <a:gd name="connsiteX5" fmla="*/ 113765 w 137904"/>
                  <a:gd name="connsiteY5" fmla="*/ 44101 h 59075"/>
                  <a:gd name="connsiteX6" fmla="*/ 121480 w 137904"/>
                  <a:gd name="connsiteY6" fmla="*/ 10668 h 5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904" h="59075">
                    <a:moveTo>
                      <a:pt x="121480" y="10668"/>
                    </a:moveTo>
                    <a:lnTo>
                      <a:pt x="62330" y="0"/>
                    </a:lnTo>
                    <a:cubicBezTo>
                      <a:pt x="58520" y="23336"/>
                      <a:pt x="30897" y="30575"/>
                      <a:pt x="5084" y="17240"/>
                    </a:cubicBezTo>
                    <a:lnTo>
                      <a:pt x="36" y="54007"/>
                    </a:lnTo>
                    <a:cubicBezTo>
                      <a:pt x="-440" y="57340"/>
                      <a:pt x="3846" y="59627"/>
                      <a:pt x="8799" y="58960"/>
                    </a:cubicBezTo>
                    <a:lnTo>
                      <a:pt x="113765" y="44101"/>
                    </a:lnTo>
                    <a:cubicBezTo>
                      <a:pt x="141387" y="40196"/>
                      <a:pt x="147102" y="15335"/>
                      <a:pt x="121480" y="106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981BD2B-87E5-4899-99EB-28130AB2AA89}"/>
                  </a:ext>
                </a:extLst>
              </p:cNvPr>
              <p:cNvSpPr/>
              <p:nvPr/>
            </p:nvSpPr>
            <p:spPr>
              <a:xfrm>
                <a:off x="304196" y="3823620"/>
                <a:ext cx="570728" cy="630269"/>
              </a:xfrm>
              <a:custGeom>
                <a:avLst/>
                <a:gdLst>
                  <a:gd name="connsiteX0" fmla="*/ 371285 w 570728"/>
                  <a:gd name="connsiteY0" fmla="*/ 579215 h 630269"/>
                  <a:gd name="connsiteX1" fmla="*/ 536162 w 570728"/>
                  <a:gd name="connsiteY1" fmla="*/ 266414 h 630269"/>
                  <a:gd name="connsiteX2" fmla="*/ 517779 w 570728"/>
                  <a:gd name="connsiteY2" fmla="*/ 214313 h 630269"/>
                  <a:gd name="connsiteX3" fmla="*/ 496252 w 570728"/>
                  <a:gd name="connsiteY3" fmla="*/ 220504 h 630269"/>
                  <a:gd name="connsiteX4" fmla="*/ 468630 w 570728"/>
                  <a:gd name="connsiteY4" fmla="*/ 218503 h 630269"/>
                  <a:gd name="connsiteX5" fmla="*/ 451961 w 570728"/>
                  <a:gd name="connsiteY5" fmla="*/ 195548 h 630269"/>
                  <a:gd name="connsiteX6" fmla="*/ 463487 w 570728"/>
                  <a:gd name="connsiteY6" fmla="*/ 163544 h 630269"/>
                  <a:gd name="connsiteX7" fmla="*/ 463868 w 570728"/>
                  <a:gd name="connsiteY7" fmla="*/ 162973 h 630269"/>
                  <a:gd name="connsiteX8" fmla="*/ 496443 w 570728"/>
                  <a:gd name="connsiteY8" fmla="*/ 155639 h 630269"/>
                  <a:gd name="connsiteX9" fmla="*/ 499967 w 570728"/>
                  <a:gd name="connsiteY9" fmla="*/ 155162 h 630269"/>
                  <a:gd name="connsiteX10" fmla="*/ 485966 w 570728"/>
                  <a:gd name="connsiteY10" fmla="*/ 115919 h 630269"/>
                  <a:gd name="connsiteX11" fmla="*/ 545687 w 570728"/>
                  <a:gd name="connsiteY11" fmla="*/ 111823 h 630269"/>
                  <a:gd name="connsiteX12" fmla="*/ 570548 w 570728"/>
                  <a:gd name="connsiteY12" fmla="*/ 46101 h 630269"/>
                  <a:gd name="connsiteX13" fmla="*/ 570167 w 570728"/>
                  <a:gd name="connsiteY13" fmla="*/ 29908 h 630269"/>
                  <a:gd name="connsiteX14" fmla="*/ 377381 w 570728"/>
                  <a:gd name="connsiteY14" fmla="*/ 4381 h 630269"/>
                  <a:gd name="connsiteX15" fmla="*/ 334518 w 570728"/>
                  <a:gd name="connsiteY15" fmla="*/ 0 h 630269"/>
                  <a:gd name="connsiteX16" fmla="*/ 334423 w 570728"/>
                  <a:gd name="connsiteY16" fmla="*/ 2762 h 630269"/>
                  <a:gd name="connsiteX17" fmla="*/ 313753 w 570728"/>
                  <a:gd name="connsiteY17" fmla="*/ 79629 h 630269"/>
                  <a:gd name="connsiteX18" fmla="*/ 234982 w 570728"/>
                  <a:gd name="connsiteY18" fmla="*/ 19812 h 630269"/>
                  <a:gd name="connsiteX19" fmla="*/ 242030 w 570728"/>
                  <a:gd name="connsiteY19" fmla="*/ 8382 h 630269"/>
                  <a:gd name="connsiteX20" fmla="*/ 188976 w 570728"/>
                  <a:gd name="connsiteY20" fmla="*/ 13716 h 630269"/>
                  <a:gd name="connsiteX21" fmla="*/ 157163 w 570728"/>
                  <a:gd name="connsiteY21" fmla="*/ 21812 h 630269"/>
                  <a:gd name="connsiteX22" fmla="*/ 127349 w 570728"/>
                  <a:gd name="connsiteY22" fmla="*/ 32290 h 630269"/>
                  <a:gd name="connsiteX23" fmla="*/ 116396 w 570728"/>
                  <a:gd name="connsiteY23" fmla="*/ 37909 h 630269"/>
                  <a:gd name="connsiteX24" fmla="*/ 87821 w 570728"/>
                  <a:gd name="connsiteY24" fmla="*/ 65532 h 630269"/>
                  <a:gd name="connsiteX25" fmla="*/ 83344 w 570728"/>
                  <a:gd name="connsiteY25" fmla="*/ 76486 h 630269"/>
                  <a:gd name="connsiteX26" fmla="*/ 40862 w 570728"/>
                  <a:gd name="connsiteY26" fmla="*/ 130493 h 630269"/>
                  <a:gd name="connsiteX27" fmla="*/ 31623 w 570728"/>
                  <a:gd name="connsiteY27" fmla="*/ 142113 h 630269"/>
                  <a:gd name="connsiteX28" fmla="*/ 23336 w 570728"/>
                  <a:gd name="connsiteY28" fmla="*/ 152591 h 630269"/>
                  <a:gd name="connsiteX29" fmla="*/ 0 w 570728"/>
                  <a:gd name="connsiteY29" fmla="*/ 183071 h 630269"/>
                  <a:gd name="connsiteX30" fmla="*/ 31051 w 570728"/>
                  <a:gd name="connsiteY30" fmla="*/ 204025 h 630269"/>
                  <a:gd name="connsiteX31" fmla="*/ 89535 w 570728"/>
                  <a:gd name="connsiteY31" fmla="*/ 216503 h 630269"/>
                  <a:gd name="connsiteX32" fmla="*/ 101441 w 570728"/>
                  <a:gd name="connsiteY32" fmla="*/ 217075 h 630269"/>
                  <a:gd name="connsiteX33" fmla="*/ 102299 w 570728"/>
                  <a:gd name="connsiteY33" fmla="*/ 216027 h 630269"/>
                  <a:gd name="connsiteX34" fmla="*/ 117253 w 570728"/>
                  <a:gd name="connsiteY34" fmla="*/ 197072 h 630269"/>
                  <a:gd name="connsiteX35" fmla="*/ 141256 w 570728"/>
                  <a:gd name="connsiteY35" fmla="*/ 233077 h 630269"/>
                  <a:gd name="connsiteX36" fmla="*/ 230219 w 570728"/>
                  <a:gd name="connsiteY36" fmla="*/ 245745 h 630269"/>
                  <a:gd name="connsiteX37" fmla="*/ 245745 w 570728"/>
                  <a:gd name="connsiteY37" fmla="*/ 248412 h 630269"/>
                  <a:gd name="connsiteX38" fmla="*/ 261747 w 570728"/>
                  <a:gd name="connsiteY38" fmla="*/ 239840 h 630269"/>
                  <a:gd name="connsiteX39" fmla="*/ 294608 w 570728"/>
                  <a:gd name="connsiteY39" fmla="*/ 228600 h 630269"/>
                  <a:gd name="connsiteX40" fmla="*/ 295180 w 570728"/>
                  <a:gd name="connsiteY40" fmla="*/ 228886 h 630269"/>
                  <a:gd name="connsiteX41" fmla="*/ 322707 w 570728"/>
                  <a:gd name="connsiteY41" fmla="*/ 250984 h 630269"/>
                  <a:gd name="connsiteX42" fmla="*/ 320326 w 570728"/>
                  <a:gd name="connsiteY42" fmla="*/ 280416 h 630269"/>
                  <a:gd name="connsiteX43" fmla="*/ 296894 w 570728"/>
                  <a:gd name="connsiteY43" fmla="*/ 297371 h 630269"/>
                  <a:gd name="connsiteX44" fmla="*/ 241935 w 570728"/>
                  <a:gd name="connsiteY44" fmla="*/ 296513 h 630269"/>
                  <a:gd name="connsiteX45" fmla="*/ 185642 w 570728"/>
                  <a:gd name="connsiteY45" fmla="*/ 303371 h 630269"/>
                  <a:gd name="connsiteX46" fmla="*/ 224028 w 570728"/>
                  <a:gd name="connsiteY46" fmla="*/ 376619 h 630269"/>
                  <a:gd name="connsiteX47" fmla="*/ 302228 w 570728"/>
                  <a:gd name="connsiteY47" fmla="*/ 513874 h 630269"/>
                  <a:gd name="connsiteX48" fmla="*/ 373475 w 570728"/>
                  <a:gd name="connsiteY48" fmla="*/ 630269 h 630269"/>
                  <a:gd name="connsiteX49" fmla="*/ 371285 w 570728"/>
                  <a:gd name="connsiteY49" fmla="*/ 579215 h 630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70728" h="630269">
                    <a:moveTo>
                      <a:pt x="371285" y="579215"/>
                    </a:moveTo>
                    <a:cubicBezTo>
                      <a:pt x="423196" y="490061"/>
                      <a:pt x="484632" y="361474"/>
                      <a:pt x="536162" y="266414"/>
                    </a:cubicBezTo>
                    <a:cubicBezTo>
                      <a:pt x="529304" y="249174"/>
                      <a:pt x="523208" y="231648"/>
                      <a:pt x="517779" y="214313"/>
                    </a:cubicBezTo>
                    <a:cubicBezTo>
                      <a:pt x="511016" y="217361"/>
                      <a:pt x="503587" y="219361"/>
                      <a:pt x="496252" y="220504"/>
                    </a:cubicBezTo>
                    <a:cubicBezTo>
                      <a:pt x="487204" y="221933"/>
                      <a:pt x="477488" y="222314"/>
                      <a:pt x="468630" y="218503"/>
                    </a:cubicBezTo>
                    <a:cubicBezTo>
                      <a:pt x="459677" y="214598"/>
                      <a:pt x="451866" y="205359"/>
                      <a:pt x="451961" y="195548"/>
                    </a:cubicBezTo>
                    <a:cubicBezTo>
                      <a:pt x="451961" y="194596"/>
                      <a:pt x="448056" y="176974"/>
                      <a:pt x="463487" y="163544"/>
                    </a:cubicBezTo>
                    <a:cubicBezTo>
                      <a:pt x="463677" y="163449"/>
                      <a:pt x="463677" y="163163"/>
                      <a:pt x="463868" y="162973"/>
                    </a:cubicBezTo>
                    <a:cubicBezTo>
                      <a:pt x="474536" y="159925"/>
                      <a:pt x="485394" y="157353"/>
                      <a:pt x="496443" y="155639"/>
                    </a:cubicBezTo>
                    <a:cubicBezTo>
                      <a:pt x="497586" y="155448"/>
                      <a:pt x="498824" y="155353"/>
                      <a:pt x="499967" y="155162"/>
                    </a:cubicBezTo>
                    <a:cubicBezTo>
                      <a:pt x="495776" y="141827"/>
                      <a:pt x="491300" y="128683"/>
                      <a:pt x="485966" y="115919"/>
                    </a:cubicBezTo>
                    <a:cubicBezTo>
                      <a:pt x="506254" y="112871"/>
                      <a:pt x="526447" y="111728"/>
                      <a:pt x="545687" y="111823"/>
                    </a:cubicBezTo>
                    <a:cubicBezTo>
                      <a:pt x="559213" y="90011"/>
                      <a:pt x="569309" y="69247"/>
                      <a:pt x="570548" y="46101"/>
                    </a:cubicBezTo>
                    <a:cubicBezTo>
                      <a:pt x="570833" y="40862"/>
                      <a:pt x="570833" y="35528"/>
                      <a:pt x="570167" y="29908"/>
                    </a:cubicBezTo>
                    <a:cubicBezTo>
                      <a:pt x="473202" y="10192"/>
                      <a:pt x="377381" y="4381"/>
                      <a:pt x="377381" y="4381"/>
                    </a:cubicBezTo>
                    <a:cubicBezTo>
                      <a:pt x="363093" y="1429"/>
                      <a:pt x="348806" y="191"/>
                      <a:pt x="334518" y="0"/>
                    </a:cubicBezTo>
                    <a:cubicBezTo>
                      <a:pt x="334518" y="857"/>
                      <a:pt x="334518" y="1810"/>
                      <a:pt x="334423" y="2762"/>
                    </a:cubicBezTo>
                    <a:cubicBezTo>
                      <a:pt x="333375" y="11811"/>
                      <a:pt x="308896" y="75724"/>
                      <a:pt x="313753" y="79629"/>
                    </a:cubicBezTo>
                    <a:cubicBezTo>
                      <a:pt x="288036" y="58960"/>
                      <a:pt x="261842" y="38957"/>
                      <a:pt x="234982" y="19812"/>
                    </a:cubicBezTo>
                    <a:cubicBezTo>
                      <a:pt x="237077" y="15907"/>
                      <a:pt x="239458" y="12097"/>
                      <a:pt x="242030" y="8382"/>
                    </a:cubicBezTo>
                    <a:cubicBezTo>
                      <a:pt x="224314" y="10763"/>
                      <a:pt x="206597" y="12859"/>
                      <a:pt x="188976" y="13716"/>
                    </a:cubicBezTo>
                    <a:cubicBezTo>
                      <a:pt x="177165" y="16478"/>
                      <a:pt x="166307" y="19241"/>
                      <a:pt x="157163" y="21812"/>
                    </a:cubicBezTo>
                    <a:cubicBezTo>
                      <a:pt x="147161" y="24670"/>
                      <a:pt x="136970" y="28004"/>
                      <a:pt x="127349" y="32290"/>
                    </a:cubicBezTo>
                    <a:cubicBezTo>
                      <a:pt x="123634" y="33528"/>
                      <a:pt x="119920" y="35433"/>
                      <a:pt x="116396" y="37909"/>
                    </a:cubicBezTo>
                    <a:cubicBezTo>
                      <a:pt x="104585" y="44672"/>
                      <a:pt x="94393" y="53530"/>
                      <a:pt x="87821" y="65532"/>
                    </a:cubicBezTo>
                    <a:cubicBezTo>
                      <a:pt x="85916" y="69056"/>
                      <a:pt x="84487" y="72676"/>
                      <a:pt x="83344" y="76486"/>
                    </a:cubicBezTo>
                    <a:cubicBezTo>
                      <a:pt x="69342" y="94583"/>
                      <a:pt x="55150" y="112586"/>
                      <a:pt x="40862" y="130493"/>
                    </a:cubicBezTo>
                    <a:cubicBezTo>
                      <a:pt x="37814" y="134398"/>
                      <a:pt x="34671" y="138208"/>
                      <a:pt x="31623" y="142113"/>
                    </a:cubicBezTo>
                    <a:cubicBezTo>
                      <a:pt x="28861" y="145637"/>
                      <a:pt x="26098" y="149162"/>
                      <a:pt x="23336" y="152591"/>
                    </a:cubicBezTo>
                    <a:cubicBezTo>
                      <a:pt x="14383" y="163830"/>
                      <a:pt x="6667" y="173926"/>
                      <a:pt x="0" y="183071"/>
                    </a:cubicBezTo>
                    <a:cubicBezTo>
                      <a:pt x="9239" y="192405"/>
                      <a:pt x="19717" y="199073"/>
                      <a:pt x="31051" y="204025"/>
                    </a:cubicBezTo>
                    <a:cubicBezTo>
                      <a:pt x="49054" y="211931"/>
                      <a:pt x="69056" y="215265"/>
                      <a:pt x="89535" y="216503"/>
                    </a:cubicBezTo>
                    <a:cubicBezTo>
                      <a:pt x="93536" y="216789"/>
                      <a:pt x="97441" y="216979"/>
                      <a:pt x="101441" y="217075"/>
                    </a:cubicBezTo>
                    <a:cubicBezTo>
                      <a:pt x="101727" y="216694"/>
                      <a:pt x="102013" y="216408"/>
                      <a:pt x="102299" y="216027"/>
                    </a:cubicBezTo>
                    <a:cubicBezTo>
                      <a:pt x="107537" y="209360"/>
                      <a:pt x="112395" y="203168"/>
                      <a:pt x="117253" y="197072"/>
                    </a:cubicBezTo>
                    <a:cubicBezTo>
                      <a:pt x="124778" y="209360"/>
                      <a:pt x="132969" y="221266"/>
                      <a:pt x="141256" y="233077"/>
                    </a:cubicBezTo>
                    <a:cubicBezTo>
                      <a:pt x="175260" y="238125"/>
                      <a:pt x="207836" y="242792"/>
                      <a:pt x="230219" y="245745"/>
                    </a:cubicBezTo>
                    <a:cubicBezTo>
                      <a:pt x="235839" y="246507"/>
                      <a:pt x="240887" y="247364"/>
                      <a:pt x="245745" y="248412"/>
                    </a:cubicBezTo>
                    <a:cubicBezTo>
                      <a:pt x="250698" y="244888"/>
                      <a:pt x="256222" y="242221"/>
                      <a:pt x="261747" y="239840"/>
                    </a:cubicBezTo>
                    <a:cubicBezTo>
                      <a:pt x="272510" y="235363"/>
                      <a:pt x="283464" y="231743"/>
                      <a:pt x="294608" y="228600"/>
                    </a:cubicBezTo>
                    <a:cubicBezTo>
                      <a:pt x="294799" y="228695"/>
                      <a:pt x="294989" y="228791"/>
                      <a:pt x="295180" y="228886"/>
                    </a:cubicBezTo>
                    <a:cubicBezTo>
                      <a:pt x="316230" y="232410"/>
                      <a:pt x="322231" y="250126"/>
                      <a:pt x="322707" y="250984"/>
                    </a:cubicBezTo>
                    <a:cubicBezTo>
                      <a:pt x="328136" y="259651"/>
                      <a:pt x="326136" y="272129"/>
                      <a:pt x="320326" y="280416"/>
                    </a:cubicBezTo>
                    <a:cubicBezTo>
                      <a:pt x="314516" y="288703"/>
                      <a:pt x="305657" y="293656"/>
                      <a:pt x="296894" y="297371"/>
                    </a:cubicBezTo>
                    <a:cubicBezTo>
                      <a:pt x="278987" y="304895"/>
                      <a:pt x="257746" y="308039"/>
                      <a:pt x="241935" y="296513"/>
                    </a:cubicBezTo>
                    <a:cubicBezTo>
                      <a:pt x="230696" y="298133"/>
                      <a:pt x="210407" y="300895"/>
                      <a:pt x="185642" y="303371"/>
                    </a:cubicBezTo>
                    <a:cubicBezTo>
                      <a:pt x="198882" y="328041"/>
                      <a:pt x="212693" y="355759"/>
                      <a:pt x="224028" y="376619"/>
                    </a:cubicBezTo>
                    <a:cubicBezTo>
                      <a:pt x="269462" y="460058"/>
                      <a:pt x="259937" y="430721"/>
                      <a:pt x="302228" y="513874"/>
                    </a:cubicBezTo>
                    <a:cubicBezTo>
                      <a:pt x="316421" y="541687"/>
                      <a:pt x="345662" y="613886"/>
                      <a:pt x="373475" y="630269"/>
                    </a:cubicBezTo>
                    <a:cubicBezTo>
                      <a:pt x="361760" y="617982"/>
                      <a:pt x="358807" y="600647"/>
                      <a:pt x="371285" y="579215"/>
                    </a:cubicBezTo>
                    <a:close/>
                  </a:path>
                </a:pathLst>
              </a:custGeom>
              <a:solidFill>
                <a:srgbClr val="9FE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9FEAB30-2476-4355-8E37-992B0F13FED3}"/>
                  </a:ext>
                </a:extLst>
              </p:cNvPr>
              <p:cNvSpPr/>
              <p:nvPr/>
            </p:nvSpPr>
            <p:spPr>
              <a:xfrm>
                <a:off x="513304" y="3591591"/>
                <a:ext cx="127129" cy="311658"/>
              </a:xfrm>
              <a:custGeom>
                <a:avLst/>
                <a:gdLst>
                  <a:gd name="connsiteX0" fmla="*/ 104645 w 127129"/>
                  <a:gd name="connsiteY0" fmla="*/ 311658 h 311658"/>
                  <a:gd name="connsiteX1" fmla="*/ 125314 w 127129"/>
                  <a:gd name="connsiteY1" fmla="*/ 234791 h 311658"/>
                  <a:gd name="connsiteX2" fmla="*/ 125409 w 127129"/>
                  <a:gd name="connsiteY2" fmla="*/ 232029 h 311658"/>
                  <a:gd name="connsiteX3" fmla="*/ 107788 w 127129"/>
                  <a:gd name="connsiteY3" fmla="*/ 212027 h 311658"/>
                  <a:gd name="connsiteX4" fmla="*/ 97787 w 127129"/>
                  <a:gd name="connsiteY4" fmla="*/ 168212 h 311658"/>
                  <a:gd name="connsiteX5" fmla="*/ 125123 w 127129"/>
                  <a:gd name="connsiteY5" fmla="*/ 96393 h 311658"/>
                  <a:gd name="connsiteX6" fmla="*/ 119504 w 127129"/>
                  <a:gd name="connsiteY6" fmla="*/ 71723 h 311658"/>
                  <a:gd name="connsiteX7" fmla="*/ 113408 w 127129"/>
                  <a:gd name="connsiteY7" fmla="*/ 45149 h 311658"/>
                  <a:gd name="connsiteX8" fmla="*/ 81785 w 127129"/>
                  <a:gd name="connsiteY8" fmla="*/ 0 h 311658"/>
                  <a:gd name="connsiteX9" fmla="*/ 8633 w 127129"/>
                  <a:gd name="connsiteY9" fmla="*/ 70961 h 311658"/>
                  <a:gd name="connsiteX10" fmla="*/ 12252 w 127129"/>
                  <a:gd name="connsiteY10" fmla="*/ 86582 h 311658"/>
                  <a:gd name="connsiteX11" fmla="*/ 536 w 127129"/>
                  <a:gd name="connsiteY11" fmla="*/ 99822 h 311658"/>
                  <a:gd name="connsiteX12" fmla="*/ 536 w 127129"/>
                  <a:gd name="connsiteY12" fmla="*/ 109919 h 311658"/>
                  <a:gd name="connsiteX13" fmla="*/ 21206 w 127129"/>
                  <a:gd name="connsiteY13" fmla="*/ 125825 h 311658"/>
                  <a:gd name="connsiteX14" fmla="*/ 23492 w 127129"/>
                  <a:gd name="connsiteY14" fmla="*/ 131731 h 311658"/>
                  <a:gd name="connsiteX15" fmla="*/ 23587 w 127129"/>
                  <a:gd name="connsiteY15" fmla="*/ 135541 h 311658"/>
                  <a:gd name="connsiteX16" fmla="*/ 44447 w 127129"/>
                  <a:gd name="connsiteY16" fmla="*/ 226695 h 311658"/>
                  <a:gd name="connsiteX17" fmla="*/ 32921 w 127129"/>
                  <a:gd name="connsiteY17" fmla="*/ 240506 h 311658"/>
                  <a:gd name="connsiteX18" fmla="*/ 25873 w 127129"/>
                  <a:gd name="connsiteY18" fmla="*/ 251936 h 311658"/>
                  <a:gd name="connsiteX19" fmla="*/ 104645 w 127129"/>
                  <a:gd name="connsiteY19" fmla="*/ 311658 h 31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129" h="311658">
                    <a:moveTo>
                      <a:pt x="104645" y="311658"/>
                    </a:moveTo>
                    <a:cubicBezTo>
                      <a:pt x="99787" y="307753"/>
                      <a:pt x="124171" y="243840"/>
                      <a:pt x="125314" y="234791"/>
                    </a:cubicBezTo>
                    <a:cubicBezTo>
                      <a:pt x="125409" y="233839"/>
                      <a:pt x="125409" y="232982"/>
                      <a:pt x="125409" y="232029"/>
                    </a:cubicBezTo>
                    <a:cubicBezTo>
                      <a:pt x="125314" y="222028"/>
                      <a:pt x="117599" y="215646"/>
                      <a:pt x="107788" y="212027"/>
                    </a:cubicBezTo>
                    <a:lnTo>
                      <a:pt x="97787" y="168212"/>
                    </a:lnTo>
                    <a:cubicBezTo>
                      <a:pt x="120075" y="156591"/>
                      <a:pt x="132172" y="126873"/>
                      <a:pt x="125123" y="96393"/>
                    </a:cubicBezTo>
                    <a:lnTo>
                      <a:pt x="119504" y="71723"/>
                    </a:lnTo>
                    <a:lnTo>
                      <a:pt x="113408" y="45149"/>
                    </a:lnTo>
                    <a:cubicBezTo>
                      <a:pt x="108740" y="24955"/>
                      <a:pt x="96644" y="8954"/>
                      <a:pt x="81785" y="0"/>
                    </a:cubicBezTo>
                    <a:lnTo>
                      <a:pt x="8633" y="70961"/>
                    </a:lnTo>
                    <a:lnTo>
                      <a:pt x="12252" y="86582"/>
                    </a:lnTo>
                    <a:cubicBezTo>
                      <a:pt x="6251" y="88011"/>
                      <a:pt x="1965" y="93250"/>
                      <a:pt x="536" y="99822"/>
                    </a:cubicBezTo>
                    <a:cubicBezTo>
                      <a:pt x="-130" y="102965"/>
                      <a:pt x="-226" y="106394"/>
                      <a:pt x="536" y="109919"/>
                    </a:cubicBezTo>
                    <a:cubicBezTo>
                      <a:pt x="3013" y="120777"/>
                      <a:pt x="12252" y="127921"/>
                      <a:pt x="21206" y="125825"/>
                    </a:cubicBezTo>
                    <a:cubicBezTo>
                      <a:pt x="22063" y="127730"/>
                      <a:pt x="22730" y="129731"/>
                      <a:pt x="23492" y="131731"/>
                    </a:cubicBezTo>
                    <a:cubicBezTo>
                      <a:pt x="23301" y="132969"/>
                      <a:pt x="23301" y="134303"/>
                      <a:pt x="23587" y="135541"/>
                    </a:cubicBezTo>
                    <a:lnTo>
                      <a:pt x="44447" y="226695"/>
                    </a:lnTo>
                    <a:cubicBezTo>
                      <a:pt x="40256" y="230886"/>
                      <a:pt x="36350" y="235553"/>
                      <a:pt x="32921" y="240506"/>
                    </a:cubicBezTo>
                    <a:cubicBezTo>
                      <a:pt x="30350" y="244221"/>
                      <a:pt x="27968" y="248031"/>
                      <a:pt x="25873" y="251936"/>
                    </a:cubicBezTo>
                    <a:cubicBezTo>
                      <a:pt x="52733" y="271082"/>
                      <a:pt x="78927" y="290989"/>
                      <a:pt x="104645" y="311658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8EA37D8-A076-4A5B-83AD-E068E9E4078F}"/>
                  </a:ext>
                </a:extLst>
              </p:cNvPr>
              <p:cNvSpPr/>
              <p:nvPr/>
            </p:nvSpPr>
            <p:spPr>
              <a:xfrm>
                <a:off x="881861" y="4436458"/>
                <a:ext cx="136506" cy="50199"/>
              </a:xfrm>
              <a:custGeom>
                <a:avLst/>
                <a:gdLst>
                  <a:gd name="connsiteX0" fmla="*/ 12027 w 136506"/>
                  <a:gd name="connsiteY0" fmla="*/ 0 h 50199"/>
                  <a:gd name="connsiteX1" fmla="*/ 121 w 136506"/>
                  <a:gd name="connsiteY1" fmla="*/ 44387 h 50199"/>
                  <a:gd name="connsiteX2" fmla="*/ 8027 w 136506"/>
                  <a:gd name="connsiteY2" fmla="*/ 50197 h 50199"/>
                  <a:gd name="connsiteX3" fmla="*/ 110897 w 136506"/>
                  <a:gd name="connsiteY3" fmla="*/ 48768 h 50199"/>
                  <a:gd name="connsiteX4" fmla="*/ 122327 w 136506"/>
                  <a:gd name="connsiteY4" fmla="*/ 17526 h 50199"/>
                  <a:gd name="connsiteX5" fmla="*/ 75083 w 136506"/>
                  <a:gd name="connsiteY5" fmla="*/ 2667 h 50199"/>
                  <a:gd name="connsiteX6" fmla="*/ 12027 w 136506"/>
                  <a:gd name="connsiteY6" fmla="*/ 0 h 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506" h="50199">
                    <a:moveTo>
                      <a:pt x="12027" y="0"/>
                    </a:moveTo>
                    <a:lnTo>
                      <a:pt x="121" y="44387"/>
                    </a:lnTo>
                    <a:cubicBezTo>
                      <a:pt x="-736" y="47530"/>
                      <a:pt x="3074" y="50292"/>
                      <a:pt x="8027" y="50197"/>
                    </a:cubicBezTo>
                    <a:lnTo>
                      <a:pt x="110897" y="48768"/>
                    </a:lnTo>
                    <a:cubicBezTo>
                      <a:pt x="137948" y="48387"/>
                      <a:pt x="146425" y="25146"/>
                      <a:pt x="122327" y="17526"/>
                    </a:cubicBezTo>
                    <a:lnTo>
                      <a:pt x="75083" y="2667"/>
                    </a:lnTo>
                    <a:cubicBezTo>
                      <a:pt x="56033" y="23336"/>
                      <a:pt x="21362" y="19431"/>
                      <a:pt x="12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C189CC6-A0E3-46A9-8FAD-7979789B1DE6}"/>
                  </a:ext>
                </a:extLst>
              </p:cNvPr>
              <p:cNvSpPr/>
              <p:nvPr/>
            </p:nvSpPr>
            <p:spPr>
              <a:xfrm>
                <a:off x="1024095" y="4066701"/>
                <a:ext cx="350198" cy="377469"/>
              </a:xfrm>
              <a:custGeom>
                <a:avLst/>
                <a:gdLst>
                  <a:gd name="connsiteX0" fmla="*/ 349758 w 350198"/>
                  <a:gd name="connsiteY0" fmla="*/ 353564 h 377469"/>
                  <a:gd name="connsiteX1" fmla="*/ 333851 w 350198"/>
                  <a:gd name="connsiteY1" fmla="*/ 306130 h 377469"/>
                  <a:gd name="connsiteX2" fmla="*/ 168307 w 350198"/>
                  <a:gd name="connsiteY2" fmla="*/ 22190 h 377469"/>
                  <a:gd name="connsiteX3" fmla="*/ 163163 w 350198"/>
                  <a:gd name="connsiteY3" fmla="*/ 17237 h 377469"/>
                  <a:gd name="connsiteX4" fmla="*/ 109156 w 350198"/>
                  <a:gd name="connsiteY4" fmla="*/ 92 h 377469"/>
                  <a:gd name="connsiteX5" fmla="*/ 33147 w 350198"/>
                  <a:gd name="connsiteY5" fmla="*/ 19046 h 377469"/>
                  <a:gd name="connsiteX6" fmla="*/ 29623 w 350198"/>
                  <a:gd name="connsiteY6" fmla="*/ 20570 h 377469"/>
                  <a:gd name="connsiteX7" fmla="*/ 22860 w 350198"/>
                  <a:gd name="connsiteY7" fmla="*/ 69053 h 377469"/>
                  <a:gd name="connsiteX8" fmla="*/ 0 w 350198"/>
                  <a:gd name="connsiteY8" fmla="*/ 174113 h 377469"/>
                  <a:gd name="connsiteX9" fmla="*/ 98584 w 350198"/>
                  <a:gd name="connsiteY9" fmla="*/ 115630 h 377469"/>
                  <a:gd name="connsiteX10" fmla="*/ 104680 w 350198"/>
                  <a:gd name="connsiteY10" fmla="*/ 123821 h 377469"/>
                  <a:gd name="connsiteX11" fmla="*/ 272605 w 350198"/>
                  <a:gd name="connsiteY11" fmla="*/ 355660 h 377469"/>
                  <a:gd name="connsiteX12" fmla="*/ 292417 w 350198"/>
                  <a:gd name="connsiteY12" fmla="*/ 370805 h 377469"/>
                  <a:gd name="connsiteX13" fmla="*/ 349758 w 350198"/>
                  <a:gd name="connsiteY13" fmla="*/ 353564 h 37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198" h="377469">
                    <a:moveTo>
                      <a:pt x="349758" y="353564"/>
                    </a:moveTo>
                    <a:cubicBezTo>
                      <a:pt x="351663" y="341658"/>
                      <a:pt x="347567" y="325751"/>
                      <a:pt x="333851" y="306130"/>
                    </a:cubicBezTo>
                    <a:cubicBezTo>
                      <a:pt x="242316" y="174685"/>
                      <a:pt x="208883" y="82388"/>
                      <a:pt x="168307" y="22190"/>
                    </a:cubicBezTo>
                    <a:cubicBezTo>
                      <a:pt x="166973" y="20189"/>
                      <a:pt x="165163" y="18570"/>
                      <a:pt x="163163" y="17237"/>
                    </a:cubicBezTo>
                    <a:cubicBezTo>
                      <a:pt x="140589" y="-2290"/>
                      <a:pt x="109156" y="92"/>
                      <a:pt x="109156" y="92"/>
                    </a:cubicBezTo>
                    <a:cubicBezTo>
                      <a:pt x="81534" y="3330"/>
                      <a:pt x="56959" y="9045"/>
                      <a:pt x="33147" y="19046"/>
                    </a:cubicBezTo>
                    <a:cubicBezTo>
                      <a:pt x="32004" y="19523"/>
                      <a:pt x="30766" y="20094"/>
                      <a:pt x="29623" y="20570"/>
                    </a:cubicBezTo>
                    <a:cubicBezTo>
                      <a:pt x="26956" y="42383"/>
                      <a:pt x="23908" y="59813"/>
                      <a:pt x="22860" y="69053"/>
                    </a:cubicBezTo>
                    <a:cubicBezTo>
                      <a:pt x="18859" y="102866"/>
                      <a:pt x="10382" y="138395"/>
                      <a:pt x="0" y="174113"/>
                    </a:cubicBezTo>
                    <a:cubicBezTo>
                      <a:pt x="33909" y="142300"/>
                      <a:pt x="61341" y="125536"/>
                      <a:pt x="98584" y="115630"/>
                    </a:cubicBezTo>
                    <a:cubicBezTo>
                      <a:pt x="100584" y="118297"/>
                      <a:pt x="102679" y="120964"/>
                      <a:pt x="104680" y="123821"/>
                    </a:cubicBezTo>
                    <a:cubicBezTo>
                      <a:pt x="159258" y="200593"/>
                      <a:pt x="208026" y="286794"/>
                      <a:pt x="272605" y="355660"/>
                    </a:cubicBezTo>
                    <a:cubicBezTo>
                      <a:pt x="278797" y="362232"/>
                      <a:pt x="285559" y="367185"/>
                      <a:pt x="292417" y="370805"/>
                    </a:cubicBezTo>
                    <a:cubicBezTo>
                      <a:pt x="318325" y="384140"/>
                      <a:pt x="345948" y="376996"/>
                      <a:pt x="349758" y="353564"/>
                    </a:cubicBezTo>
                    <a:close/>
                  </a:path>
                </a:pathLst>
              </a:custGeom>
              <a:solidFill>
                <a:srgbClr val="47AAD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4BAA495-3878-4AF3-A41B-47D4EC4C46A6}"/>
                  </a:ext>
                </a:extLst>
              </p:cNvPr>
              <p:cNvSpPr/>
              <p:nvPr/>
            </p:nvSpPr>
            <p:spPr>
              <a:xfrm>
                <a:off x="667352" y="3947540"/>
                <a:ext cx="390556" cy="527228"/>
              </a:xfrm>
              <a:custGeom>
                <a:avLst/>
                <a:gdLst>
                  <a:gd name="connsiteX0" fmla="*/ 386461 w 390556"/>
                  <a:gd name="connsiteY0" fmla="*/ 139732 h 527228"/>
                  <a:gd name="connsiteX1" fmla="*/ 390556 w 390556"/>
                  <a:gd name="connsiteY1" fmla="*/ 83630 h 527228"/>
                  <a:gd name="connsiteX2" fmla="*/ 355504 w 390556"/>
                  <a:gd name="connsiteY2" fmla="*/ 8382 h 527228"/>
                  <a:gd name="connsiteX3" fmla="*/ 345598 w 390556"/>
                  <a:gd name="connsiteY3" fmla="*/ 0 h 527228"/>
                  <a:gd name="connsiteX4" fmla="*/ 328072 w 390556"/>
                  <a:gd name="connsiteY4" fmla="*/ 18288 h 527228"/>
                  <a:gd name="connsiteX5" fmla="*/ 216535 w 390556"/>
                  <a:gd name="connsiteY5" fmla="*/ 63627 h 527228"/>
                  <a:gd name="connsiteX6" fmla="*/ 184054 w 390556"/>
                  <a:gd name="connsiteY6" fmla="*/ 122587 h 527228"/>
                  <a:gd name="connsiteX7" fmla="*/ 173101 w 390556"/>
                  <a:gd name="connsiteY7" fmla="*/ 142589 h 527228"/>
                  <a:gd name="connsiteX8" fmla="*/ 8128 w 390556"/>
                  <a:gd name="connsiteY8" fmla="*/ 455295 h 527228"/>
                  <a:gd name="connsiteX9" fmla="*/ 10128 w 390556"/>
                  <a:gd name="connsiteY9" fmla="*/ 506349 h 527228"/>
                  <a:gd name="connsiteX10" fmla="*/ 122618 w 390556"/>
                  <a:gd name="connsiteY10" fmla="*/ 516255 h 527228"/>
                  <a:gd name="connsiteX11" fmla="*/ 163480 w 390556"/>
                  <a:gd name="connsiteY11" fmla="*/ 480346 h 527228"/>
                  <a:gd name="connsiteX12" fmla="*/ 276256 w 390556"/>
                  <a:gd name="connsiteY12" fmla="*/ 201549 h 527228"/>
                  <a:gd name="connsiteX13" fmla="*/ 284543 w 390556"/>
                  <a:gd name="connsiteY13" fmla="*/ 183356 h 527228"/>
                  <a:gd name="connsiteX14" fmla="*/ 282448 w 390556"/>
                  <a:gd name="connsiteY14" fmla="*/ 197263 h 527228"/>
                  <a:gd name="connsiteX15" fmla="*/ 238061 w 390556"/>
                  <a:gd name="connsiteY15" fmla="*/ 422339 h 527228"/>
                  <a:gd name="connsiteX16" fmla="*/ 225583 w 390556"/>
                  <a:gd name="connsiteY16" fmla="*/ 469011 h 527228"/>
                  <a:gd name="connsiteX17" fmla="*/ 226536 w 390556"/>
                  <a:gd name="connsiteY17" fmla="*/ 489014 h 527228"/>
                  <a:gd name="connsiteX18" fmla="*/ 289591 w 390556"/>
                  <a:gd name="connsiteY18" fmla="*/ 491776 h 527228"/>
                  <a:gd name="connsiteX19" fmla="*/ 300069 w 390556"/>
                  <a:gd name="connsiteY19" fmla="*/ 472916 h 527228"/>
                  <a:gd name="connsiteX20" fmla="*/ 356838 w 390556"/>
                  <a:gd name="connsiteY20" fmla="*/ 293370 h 527228"/>
                  <a:gd name="connsiteX21" fmla="*/ 379698 w 390556"/>
                  <a:gd name="connsiteY21" fmla="*/ 188309 h 527228"/>
                  <a:gd name="connsiteX22" fmla="*/ 386461 w 390556"/>
                  <a:gd name="connsiteY22" fmla="*/ 139732 h 52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0556" h="527228">
                    <a:moveTo>
                      <a:pt x="386461" y="139732"/>
                    </a:moveTo>
                    <a:cubicBezTo>
                      <a:pt x="388461" y="122968"/>
                      <a:pt x="390175" y="103727"/>
                      <a:pt x="390556" y="83630"/>
                    </a:cubicBezTo>
                    <a:cubicBezTo>
                      <a:pt x="387223" y="55721"/>
                      <a:pt x="378269" y="29623"/>
                      <a:pt x="355504" y="8382"/>
                    </a:cubicBezTo>
                    <a:cubicBezTo>
                      <a:pt x="352361" y="5429"/>
                      <a:pt x="349027" y="2667"/>
                      <a:pt x="345598" y="0"/>
                    </a:cubicBezTo>
                    <a:cubicBezTo>
                      <a:pt x="340074" y="9239"/>
                      <a:pt x="332740" y="15811"/>
                      <a:pt x="328072" y="18288"/>
                    </a:cubicBezTo>
                    <a:cubicBezTo>
                      <a:pt x="289877" y="33528"/>
                      <a:pt x="249967" y="50006"/>
                      <a:pt x="216535" y="63627"/>
                    </a:cubicBezTo>
                    <a:cubicBezTo>
                      <a:pt x="202342" y="88678"/>
                      <a:pt x="190912" y="110395"/>
                      <a:pt x="184054" y="122587"/>
                    </a:cubicBezTo>
                    <a:cubicBezTo>
                      <a:pt x="180435" y="129064"/>
                      <a:pt x="176815" y="135731"/>
                      <a:pt x="173101" y="142589"/>
                    </a:cubicBezTo>
                    <a:cubicBezTo>
                      <a:pt x="121475" y="237649"/>
                      <a:pt x="60039" y="366141"/>
                      <a:pt x="8128" y="455295"/>
                    </a:cubicBezTo>
                    <a:cubicBezTo>
                      <a:pt x="-4350" y="476726"/>
                      <a:pt x="-1493" y="494062"/>
                      <a:pt x="10128" y="506349"/>
                    </a:cubicBezTo>
                    <a:cubicBezTo>
                      <a:pt x="31559" y="529114"/>
                      <a:pt x="82804" y="534543"/>
                      <a:pt x="122618" y="516255"/>
                    </a:cubicBezTo>
                    <a:cubicBezTo>
                      <a:pt x="139287" y="508635"/>
                      <a:pt x="153955" y="496824"/>
                      <a:pt x="163480" y="480346"/>
                    </a:cubicBezTo>
                    <a:cubicBezTo>
                      <a:pt x="187769" y="438626"/>
                      <a:pt x="239966" y="284226"/>
                      <a:pt x="276256" y="201549"/>
                    </a:cubicBezTo>
                    <a:cubicBezTo>
                      <a:pt x="279114" y="195072"/>
                      <a:pt x="281876" y="188881"/>
                      <a:pt x="284543" y="183356"/>
                    </a:cubicBezTo>
                    <a:cubicBezTo>
                      <a:pt x="283972" y="187547"/>
                      <a:pt x="283210" y="192215"/>
                      <a:pt x="282448" y="197263"/>
                    </a:cubicBezTo>
                    <a:cubicBezTo>
                      <a:pt x="273970" y="251460"/>
                      <a:pt x="255492" y="350615"/>
                      <a:pt x="238061" y="422339"/>
                    </a:cubicBezTo>
                    <a:cubicBezTo>
                      <a:pt x="233775" y="439865"/>
                      <a:pt x="229584" y="455771"/>
                      <a:pt x="225583" y="469011"/>
                    </a:cubicBezTo>
                    <a:cubicBezTo>
                      <a:pt x="223202" y="476726"/>
                      <a:pt x="223869" y="483489"/>
                      <a:pt x="226536" y="489014"/>
                    </a:cubicBezTo>
                    <a:cubicBezTo>
                      <a:pt x="235870" y="508445"/>
                      <a:pt x="270541" y="512350"/>
                      <a:pt x="289591" y="491776"/>
                    </a:cubicBezTo>
                    <a:cubicBezTo>
                      <a:pt x="294068" y="486918"/>
                      <a:pt x="297878" y="480727"/>
                      <a:pt x="300069" y="472916"/>
                    </a:cubicBezTo>
                    <a:cubicBezTo>
                      <a:pt x="315785" y="416814"/>
                      <a:pt x="339121" y="354616"/>
                      <a:pt x="356838" y="293370"/>
                    </a:cubicBezTo>
                    <a:cubicBezTo>
                      <a:pt x="367220" y="257556"/>
                      <a:pt x="375697" y="222123"/>
                      <a:pt x="379698" y="188309"/>
                    </a:cubicBezTo>
                    <a:cubicBezTo>
                      <a:pt x="380746" y="178975"/>
                      <a:pt x="383794" y="161449"/>
                      <a:pt x="386461" y="139732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96F5AB3-3955-4F25-ADD5-68A512416E8C}"/>
                  </a:ext>
                </a:extLst>
              </p:cNvPr>
              <p:cNvSpPr/>
              <p:nvPr/>
            </p:nvSpPr>
            <p:spPr>
              <a:xfrm>
                <a:off x="263121" y="4006881"/>
                <a:ext cx="366867" cy="126122"/>
              </a:xfrm>
              <a:custGeom>
                <a:avLst/>
                <a:gdLst>
                  <a:gd name="connsiteX0" fmla="*/ 282914 w 366867"/>
                  <a:gd name="connsiteY0" fmla="*/ 113443 h 126122"/>
                  <a:gd name="connsiteX1" fmla="*/ 337874 w 366867"/>
                  <a:gd name="connsiteY1" fmla="*/ 114300 h 126122"/>
                  <a:gd name="connsiteX2" fmla="*/ 361305 w 366867"/>
                  <a:gd name="connsiteY2" fmla="*/ 97346 h 126122"/>
                  <a:gd name="connsiteX3" fmla="*/ 363686 w 366867"/>
                  <a:gd name="connsiteY3" fmla="*/ 67913 h 126122"/>
                  <a:gd name="connsiteX4" fmla="*/ 336159 w 366867"/>
                  <a:gd name="connsiteY4" fmla="*/ 45815 h 126122"/>
                  <a:gd name="connsiteX5" fmla="*/ 335588 w 366867"/>
                  <a:gd name="connsiteY5" fmla="*/ 45530 h 126122"/>
                  <a:gd name="connsiteX6" fmla="*/ 302726 w 366867"/>
                  <a:gd name="connsiteY6" fmla="*/ 56769 h 126122"/>
                  <a:gd name="connsiteX7" fmla="*/ 286724 w 366867"/>
                  <a:gd name="connsiteY7" fmla="*/ 65342 h 126122"/>
                  <a:gd name="connsiteX8" fmla="*/ 271199 w 366867"/>
                  <a:gd name="connsiteY8" fmla="*/ 62675 h 126122"/>
                  <a:gd name="connsiteX9" fmla="*/ 182235 w 366867"/>
                  <a:gd name="connsiteY9" fmla="*/ 50006 h 126122"/>
                  <a:gd name="connsiteX10" fmla="*/ 135467 w 366867"/>
                  <a:gd name="connsiteY10" fmla="*/ 42863 h 126122"/>
                  <a:gd name="connsiteX11" fmla="*/ 142421 w 366867"/>
                  <a:gd name="connsiteY11" fmla="*/ 34004 h 126122"/>
                  <a:gd name="connsiteX12" fmla="*/ 130514 w 366867"/>
                  <a:gd name="connsiteY12" fmla="*/ 33433 h 126122"/>
                  <a:gd name="connsiteX13" fmla="*/ 72031 w 366867"/>
                  <a:gd name="connsiteY13" fmla="*/ 20955 h 126122"/>
                  <a:gd name="connsiteX14" fmla="*/ 40979 w 366867"/>
                  <a:gd name="connsiteY14" fmla="*/ 0 h 126122"/>
                  <a:gd name="connsiteX15" fmla="*/ 2213 w 366867"/>
                  <a:gd name="connsiteY15" fmla="*/ 92774 h 126122"/>
                  <a:gd name="connsiteX16" fmla="*/ 226622 w 366867"/>
                  <a:gd name="connsiteY16" fmla="*/ 120396 h 126122"/>
                  <a:gd name="connsiteX17" fmla="*/ 282629 w 366867"/>
                  <a:gd name="connsiteY17" fmla="*/ 113633 h 126122"/>
                  <a:gd name="connsiteX18" fmla="*/ 282914 w 366867"/>
                  <a:gd name="connsiteY18" fmla="*/ 113443 h 12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6867" h="126122">
                    <a:moveTo>
                      <a:pt x="282914" y="113443"/>
                    </a:moveTo>
                    <a:cubicBezTo>
                      <a:pt x="298726" y="124968"/>
                      <a:pt x="320062" y="121825"/>
                      <a:pt x="337874" y="114300"/>
                    </a:cubicBezTo>
                    <a:cubicBezTo>
                      <a:pt x="346637" y="110585"/>
                      <a:pt x="355495" y="105728"/>
                      <a:pt x="361305" y="97346"/>
                    </a:cubicBezTo>
                    <a:cubicBezTo>
                      <a:pt x="367115" y="89059"/>
                      <a:pt x="369116" y="76486"/>
                      <a:pt x="363686" y="67913"/>
                    </a:cubicBezTo>
                    <a:cubicBezTo>
                      <a:pt x="363210" y="67056"/>
                      <a:pt x="357114" y="49340"/>
                      <a:pt x="336159" y="45815"/>
                    </a:cubicBezTo>
                    <a:cubicBezTo>
                      <a:pt x="335969" y="45815"/>
                      <a:pt x="335778" y="45625"/>
                      <a:pt x="335588" y="45530"/>
                    </a:cubicBezTo>
                    <a:cubicBezTo>
                      <a:pt x="324443" y="48673"/>
                      <a:pt x="313490" y="52292"/>
                      <a:pt x="302726" y="56769"/>
                    </a:cubicBezTo>
                    <a:cubicBezTo>
                      <a:pt x="297202" y="59055"/>
                      <a:pt x="291677" y="61817"/>
                      <a:pt x="286724" y="65342"/>
                    </a:cubicBezTo>
                    <a:cubicBezTo>
                      <a:pt x="281867" y="64389"/>
                      <a:pt x="276818" y="63437"/>
                      <a:pt x="271199" y="62675"/>
                    </a:cubicBezTo>
                    <a:cubicBezTo>
                      <a:pt x="248815" y="59722"/>
                      <a:pt x="216144" y="55055"/>
                      <a:pt x="182235" y="50006"/>
                    </a:cubicBezTo>
                    <a:cubicBezTo>
                      <a:pt x="166614" y="47720"/>
                      <a:pt x="150803" y="45244"/>
                      <a:pt x="135467" y="42863"/>
                    </a:cubicBezTo>
                    <a:cubicBezTo>
                      <a:pt x="137849" y="39910"/>
                      <a:pt x="140135" y="36862"/>
                      <a:pt x="142421" y="34004"/>
                    </a:cubicBezTo>
                    <a:cubicBezTo>
                      <a:pt x="138420" y="33909"/>
                      <a:pt x="134420" y="33623"/>
                      <a:pt x="130514" y="33433"/>
                    </a:cubicBezTo>
                    <a:cubicBezTo>
                      <a:pt x="110036" y="32099"/>
                      <a:pt x="90033" y="28861"/>
                      <a:pt x="72031" y="20955"/>
                    </a:cubicBezTo>
                    <a:cubicBezTo>
                      <a:pt x="60791" y="16002"/>
                      <a:pt x="50219" y="9335"/>
                      <a:pt x="40979" y="0"/>
                    </a:cubicBezTo>
                    <a:cubicBezTo>
                      <a:pt x="-12932" y="74009"/>
                      <a:pt x="1641" y="85820"/>
                      <a:pt x="2213" y="92774"/>
                    </a:cubicBezTo>
                    <a:cubicBezTo>
                      <a:pt x="17262" y="134303"/>
                      <a:pt x="146040" y="128397"/>
                      <a:pt x="226622" y="120396"/>
                    </a:cubicBezTo>
                    <a:cubicBezTo>
                      <a:pt x="251482" y="117920"/>
                      <a:pt x="271770" y="115253"/>
                      <a:pt x="282629" y="113633"/>
                    </a:cubicBezTo>
                    <a:cubicBezTo>
                      <a:pt x="282724" y="113443"/>
                      <a:pt x="282819" y="113443"/>
                      <a:pt x="282914" y="113443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8" name="Graphic 128">
              <a:extLst>
                <a:ext uri="{FF2B5EF4-FFF2-40B4-BE49-F238E27FC236}">
                  <a16:creationId xmlns:a16="http://schemas.microsoft.com/office/drawing/2014/main" id="{8BD0C593-3998-4C3A-BC14-3D1ED7429562}"/>
                </a:ext>
              </a:extLst>
            </p:cNvPr>
            <p:cNvGrpSpPr/>
            <p:nvPr/>
          </p:nvGrpSpPr>
          <p:grpSpPr>
            <a:xfrm>
              <a:off x="1329515" y="1784984"/>
              <a:ext cx="474561" cy="438556"/>
              <a:chOff x="2833020" y="347662"/>
              <a:chExt cx="3473862" cy="3210306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1882364-CB38-4EAB-A8F6-0700B152AD3D}"/>
                  </a:ext>
                </a:extLst>
              </p:cNvPr>
              <p:cNvSpPr/>
              <p:nvPr/>
            </p:nvSpPr>
            <p:spPr>
              <a:xfrm>
                <a:off x="3082575" y="347662"/>
                <a:ext cx="2962084" cy="939450"/>
              </a:xfrm>
              <a:custGeom>
                <a:avLst/>
                <a:gdLst>
                  <a:gd name="connsiteX0" fmla="*/ 2962085 w 2962084"/>
                  <a:gd name="connsiteY0" fmla="*/ 939451 h 939450"/>
                  <a:gd name="connsiteX1" fmla="*/ 0 w 2962084"/>
                  <a:gd name="connsiteY1" fmla="*/ 939451 h 939450"/>
                  <a:gd name="connsiteX2" fmla="*/ 0 w 2962084"/>
                  <a:gd name="connsiteY2" fmla="*/ 664655 h 939450"/>
                  <a:gd name="connsiteX3" fmla="*/ 1480947 w 2962084"/>
                  <a:gd name="connsiteY3" fmla="*/ 0 h 939450"/>
                  <a:gd name="connsiteX4" fmla="*/ 2962085 w 2962084"/>
                  <a:gd name="connsiteY4" fmla="*/ 664655 h 93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2084" h="939450">
                    <a:moveTo>
                      <a:pt x="2962085" y="939451"/>
                    </a:moveTo>
                    <a:lnTo>
                      <a:pt x="0" y="939451"/>
                    </a:lnTo>
                    <a:lnTo>
                      <a:pt x="0" y="664655"/>
                    </a:lnTo>
                    <a:lnTo>
                      <a:pt x="1480947" y="0"/>
                    </a:lnTo>
                    <a:lnTo>
                      <a:pt x="2962085" y="664655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4C0A083-0404-4963-8238-B39335C86EC4}"/>
                  </a:ext>
                </a:extLst>
              </p:cNvPr>
              <p:cNvSpPr/>
              <p:nvPr/>
            </p:nvSpPr>
            <p:spPr>
              <a:xfrm>
                <a:off x="3872483" y="685608"/>
                <a:ext cx="1382267" cy="310038"/>
              </a:xfrm>
              <a:custGeom>
                <a:avLst/>
                <a:gdLst>
                  <a:gd name="connsiteX0" fmla="*/ 0 w 1382267"/>
                  <a:gd name="connsiteY0" fmla="*/ 310039 h 310038"/>
                  <a:gd name="connsiteX1" fmla="*/ 691039 w 1382267"/>
                  <a:gd name="connsiteY1" fmla="*/ 0 h 310038"/>
                  <a:gd name="connsiteX2" fmla="*/ 1382268 w 1382267"/>
                  <a:gd name="connsiteY2" fmla="*/ 310039 h 31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2267" h="310038">
                    <a:moveTo>
                      <a:pt x="0" y="310039"/>
                    </a:moveTo>
                    <a:lnTo>
                      <a:pt x="691039" y="0"/>
                    </a:lnTo>
                    <a:lnTo>
                      <a:pt x="1382268" y="31003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C826823-F7C9-4CA4-8472-F09228E78410}"/>
                  </a:ext>
                </a:extLst>
              </p:cNvPr>
              <p:cNvSpPr/>
              <p:nvPr/>
            </p:nvSpPr>
            <p:spPr>
              <a:xfrm>
                <a:off x="32662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012008-1E84-4D4A-8E5C-4B0D250868DD}"/>
                  </a:ext>
                </a:extLst>
              </p:cNvPr>
              <p:cNvSpPr/>
              <p:nvPr/>
            </p:nvSpPr>
            <p:spPr>
              <a:xfrm>
                <a:off x="58610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66FA7B5-EEFB-4EAE-BE52-986C17307D74}"/>
                  </a:ext>
                </a:extLst>
              </p:cNvPr>
              <p:cNvSpPr/>
              <p:nvPr/>
            </p:nvSpPr>
            <p:spPr>
              <a:xfrm>
                <a:off x="2833020" y="3225831"/>
                <a:ext cx="2435732" cy="332136"/>
              </a:xfrm>
              <a:custGeom>
                <a:avLst/>
                <a:gdLst>
                  <a:gd name="connsiteX0" fmla="*/ 441103 w 2435732"/>
                  <a:gd name="connsiteY0" fmla="*/ 332137 h 332136"/>
                  <a:gd name="connsiteX1" fmla="*/ 0 w 2435732"/>
                  <a:gd name="connsiteY1" fmla="*/ 332137 h 332136"/>
                  <a:gd name="connsiteX2" fmla="*/ 0 w 2435732"/>
                  <a:gd name="connsiteY2" fmla="*/ 0 h 332136"/>
                  <a:gd name="connsiteX3" fmla="*/ 2435733 w 2435732"/>
                  <a:gd name="connsiteY3" fmla="*/ 0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5732" h="332136">
                    <a:moveTo>
                      <a:pt x="441103" y="332137"/>
                    </a:moveTo>
                    <a:cubicBezTo>
                      <a:pt x="102013" y="332137"/>
                      <a:pt x="0" y="332137"/>
                      <a:pt x="0" y="332137"/>
                    </a:cubicBezTo>
                    <a:lnTo>
                      <a:pt x="0" y="0"/>
                    </a:lnTo>
                    <a:cubicBezTo>
                      <a:pt x="0" y="0"/>
                      <a:pt x="1347121" y="0"/>
                      <a:pt x="2435733" y="0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37D170-CCAF-4A01-A5FF-4D3CB24CA9E4}"/>
                  </a:ext>
                </a:extLst>
              </p:cNvPr>
              <p:cNvSpPr/>
              <p:nvPr/>
            </p:nvSpPr>
            <p:spPr>
              <a:xfrm>
                <a:off x="3556253" y="3225831"/>
                <a:ext cx="2750629" cy="332136"/>
              </a:xfrm>
              <a:custGeom>
                <a:avLst/>
                <a:gdLst>
                  <a:gd name="connsiteX0" fmla="*/ 2086547 w 2750629"/>
                  <a:gd name="connsiteY0" fmla="*/ 0 h 332136"/>
                  <a:gd name="connsiteX1" fmla="*/ 2750630 w 2750629"/>
                  <a:gd name="connsiteY1" fmla="*/ 0 h 332136"/>
                  <a:gd name="connsiteX2" fmla="*/ 2750630 w 2750629"/>
                  <a:gd name="connsiteY2" fmla="*/ 332137 h 332136"/>
                  <a:gd name="connsiteX3" fmla="*/ 0 w 2750629"/>
                  <a:gd name="connsiteY3" fmla="*/ 332137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0629" h="332136">
                    <a:moveTo>
                      <a:pt x="2086547" y="0"/>
                    </a:moveTo>
                    <a:lnTo>
                      <a:pt x="2750630" y="0"/>
                    </a:lnTo>
                    <a:lnTo>
                      <a:pt x="2750630" y="332137"/>
                    </a:lnTo>
                    <a:cubicBezTo>
                      <a:pt x="2124266" y="332137"/>
                      <a:pt x="834009" y="332137"/>
                      <a:pt x="0" y="332137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5C8A329-8593-4662-807E-39DBE025B533}"/>
                  </a:ext>
                </a:extLst>
              </p:cNvPr>
              <p:cNvSpPr/>
              <p:nvPr/>
            </p:nvSpPr>
            <p:spPr>
              <a:xfrm>
                <a:off x="3082670" y="2890932"/>
                <a:ext cx="2961989" cy="334899"/>
              </a:xfrm>
              <a:custGeom>
                <a:avLst/>
                <a:gdLst>
                  <a:gd name="connsiteX0" fmla="*/ 0 w 2961989"/>
                  <a:gd name="connsiteY0" fmla="*/ 334899 h 334899"/>
                  <a:gd name="connsiteX1" fmla="*/ 0 w 2961989"/>
                  <a:gd name="connsiteY1" fmla="*/ 0 h 334899"/>
                  <a:gd name="connsiteX2" fmla="*/ 2961989 w 2961989"/>
                  <a:gd name="connsiteY2" fmla="*/ 0 h 334899"/>
                  <a:gd name="connsiteX3" fmla="*/ 2961989 w 2961989"/>
                  <a:gd name="connsiteY3" fmla="*/ 334899 h 33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1989" h="334899">
                    <a:moveTo>
                      <a:pt x="0" y="334899"/>
                    </a:moveTo>
                    <a:lnTo>
                      <a:pt x="0" y="0"/>
                    </a:lnTo>
                    <a:lnTo>
                      <a:pt x="2961989" y="0"/>
                    </a:lnTo>
                    <a:lnTo>
                      <a:pt x="2961989" y="33489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5E4E4D0-9828-42FA-8169-6E215C11A5E3}"/>
                  </a:ext>
                </a:extLst>
              </p:cNvPr>
              <p:cNvSpPr/>
              <p:nvPr/>
            </p:nvSpPr>
            <p:spPr>
              <a:xfrm>
                <a:off x="3535679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80EA6F0-3BE3-42C8-9CFD-17444BB7A216}"/>
                  </a:ext>
                </a:extLst>
              </p:cNvPr>
              <p:cNvSpPr/>
              <p:nvPr/>
            </p:nvSpPr>
            <p:spPr>
              <a:xfrm>
                <a:off x="4325492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680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E6F0F7B-1C59-4A67-8C6D-2ED1F8BB44CC}"/>
                  </a:ext>
                </a:extLst>
              </p:cNvPr>
              <p:cNvSpPr/>
              <p:nvPr/>
            </p:nvSpPr>
            <p:spPr>
              <a:xfrm>
                <a:off x="5115210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9" name="Graphic 24">
              <a:extLst>
                <a:ext uri="{FF2B5EF4-FFF2-40B4-BE49-F238E27FC236}">
                  <a16:creationId xmlns:a16="http://schemas.microsoft.com/office/drawing/2014/main" id="{2EAF5715-139D-43B9-BF86-5DA962FBEFB7}"/>
                </a:ext>
              </a:extLst>
            </p:cNvPr>
            <p:cNvGrpSpPr/>
            <p:nvPr/>
          </p:nvGrpSpPr>
          <p:grpSpPr>
            <a:xfrm flipH="1">
              <a:off x="1365316" y="1921146"/>
              <a:ext cx="606395" cy="1083027"/>
              <a:chOff x="1912489" y="3074957"/>
              <a:chExt cx="779487" cy="1392171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F28DCD-C53B-4946-88A0-E5C76A0EDFF9}"/>
                  </a:ext>
                </a:extLst>
              </p:cNvPr>
              <p:cNvSpPr/>
              <p:nvPr/>
            </p:nvSpPr>
            <p:spPr>
              <a:xfrm>
                <a:off x="2366070" y="4405597"/>
                <a:ext cx="270656" cy="61531"/>
              </a:xfrm>
              <a:custGeom>
                <a:avLst/>
                <a:gdLst>
                  <a:gd name="connsiteX0" fmla="*/ 146425 w 270656"/>
                  <a:gd name="connsiteY0" fmla="*/ 0 h 61531"/>
                  <a:gd name="connsiteX1" fmla="*/ 136233 w 270656"/>
                  <a:gd name="connsiteY1" fmla="*/ 36100 h 61531"/>
                  <a:gd name="connsiteX2" fmla="*/ 125470 w 270656"/>
                  <a:gd name="connsiteY2" fmla="*/ 29623 h 61531"/>
                  <a:gd name="connsiteX3" fmla="*/ 81655 w 270656"/>
                  <a:gd name="connsiteY3" fmla="*/ 15050 h 61531"/>
                  <a:gd name="connsiteX4" fmla="*/ 15551 w 270656"/>
                  <a:gd name="connsiteY4" fmla="*/ 667 h 61531"/>
                  <a:gd name="connsiteX5" fmla="*/ 121 w 270656"/>
                  <a:gd name="connsiteY5" fmla="*/ 55436 h 61531"/>
                  <a:gd name="connsiteX6" fmla="*/ 8122 w 270656"/>
                  <a:gd name="connsiteY6" fmla="*/ 61532 h 61531"/>
                  <a:gd name="connsiteX7" fmla="*/ 113373 w 270656"/>
                  <a:gd name="connsiteY7" fmla="*/ 61532 h 61531"/>
                  <a:gd name="connsiteX8" fmla="*/ 131280 w 270656"/>
                  <a:gd name="connsiteY8" fmla="*/ 57055 h 61531"/>
                  <a:gd name="connsiteX9" fmla="*/ 138995 w 270656"/>
                  <a:gd name="connsiteY9" fmla="*/ 60770 h 61531"/>
                  <a:gd name="connsiteX10" fmla="*/ 244247 w 270656"/>
                  <a:gd name="connsiteY10" fmla="*/ 60770 h 61531"/>
                  <a:gd name="connsiteX11" fmla="*/ 256343 w 270656"/>
                  <a:gd name="connsiteY11" fmla="*/ 28766 h 61531"/>
                  <a:gd name="connsiteX12" fmla="*/ 212528 w 270656"/>
                  <a:gd name="connsiteY12" fmla="*/ 14192 h 61531"/>
                  <a:gd name="connsiteX13" fmla="*/ 146425 w 270656"/>
                  <a:gd name="connsiteY13" fmla="*/ 0 h 6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0656" h="61531">
                    <a:moveTo>
                      <a:pt x="146425" y="0"/>
                    </a:moveTo>
                    <a:lnTo>
                      <a:pt x="136233" y="36100"/>
                    </a:lnTo>
                    <a:cubicBezTo>
                      <a:pt x="133852" y="33528"/>
                      <a:pt x="130423" y="31242"/>
                      <a:pt x="125470" y="29623"/>
                    </a:cubicBezTo>
                    <a:lnTo>
                      <a:pt x="81655" y="15050"/>
                    </a:lnTo>
                    <a:cubicBezTo>
                      <a:pt x="61938" y="51816"/>
                      <a:pt x="2883" y="37052"/>
                      <a:pt x="15551" y="667"/>
                    </a:cubicBezTo>
                    <a:lnTo>
                      <a:pt x="121" y="55436"/>
                    </a:lnTo>
                    <a:cubicBezTo>
                      <a:pt x="-736" y="58674"/>
                      <a:pt x="3074" y="61532"/>
                      <a:pt x="8122" y="61532"/>
                    </a:cubicBezTo>
                    <a:lnTo>
                      <a:pt x="113373" y="61532"/>
                    </a:lnTo>
                    <a:cubicBezTo>
                      <a:pt x="120803" y="61532"/>
                      <a:pt x="126803" y="59817"/>
                      <a:pt x="131280" y="57055"/>
                    </a:cubicBezTo>
                    <a:cubicBezTo>
                      <a:pt x="132233" y="59150"/>
                      <a:pt x="135281" y="60770"/>
                      <a:pt x="138995" y="60770"/>
                    </a:cubicBezTo>
                    <a:lnTo>
                      <a:pt x="244247" y="60770"/>
                    </a:lnTo>
                    <a:cubicBezTo>
                      <a:pt x="271869" y="60770"/>
                      <a:pt x="280918" y="36957"/>
                      <a:pt x="256343" y="28766"/>
                    </a:cubicBezTo>
                    <a:lnTo>
                      <a:pt x="212528" y="14192"/>
                    </a:lnTo>
                    <a:cubicBezTo>
                      <a:pt x="192812" y="51245"/>
                      <a:pt x="133757" y="36386"/>
                      <a:pt x="146425" y="0"/>
                    </a:cubicBez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C189BB3-41BE-452E-B837-AF0D528CEAF7}"/>
                  </a:ext>
                </a:extLst>
              </p:cNvPr>
              <p:cNvSpPr/>
              <p:nvPr/>
            </p:nvSpPr>
            <p:spPr>
              <a:xfrm>
                <a:off x="2434390" y="3828761"/>
                <a:ext cx="257586" cy="612615"/>
              </a:xfrm>
              <a:custGeom>
                <a:avLst/>
                <a:gdLst>
                  <a:gd name="connsiteX0" fmla="*/ 110395 w 257586"/>
                  <a:gd name="connsiteY0" fmla="*/ 2 h 612615"/>
                  <a:gd name="connsiteX1" fmla="*/ 103442 w 257586"/>
                  <a:gd name="connsiteY1" fmla="*/ 1621 h 612615"/>
                  <a:gd name="connsiteX2" fmla="*/ 0 w 257586"/>
                  <a:gd name="connsiteY2" fmla="*/ 1621 h 612615"/>
                  <a:gd name="connsiteX3" fmla="*/ 126111 w 257586"/>
                  <a:gd name="connsiteY3" fmla="*/ 109159 h 612615"/>
                  <a:gd name="connsiteX4" fmla="*/ 126492 w 257586"/>
                  <a:gd name="connsiteY4" fmla="*/ 127256 h 612615"/>
                  <a:gd name="connsiteX5" fmla="*/ 148114 w 257586"/>
                  <a:gd name="connsiteY5" fmla="*/ 127161 h 612615"/>
                  <a:gd name="connsiteX6" fmla="*/ 78105 w 257586"/>
                  <a:gd name="connsiteY6" fmla="*/ 576931 h 612615"/>
                  <a:gd name="connsiteX7" fmla="*/ 144209 w 257586"/>
                  <a:gd name="connsiteY7" fmla="*/ 591314 h 612615"/>
                  <a:gd name="connsiteX8" fmla="*/ 147542 w 257586"/>
                  <a:gd name="connsiteY8" fmla="*/ 583599 h 612615"/>
                  <a:gd name="connsiteX9" fmla="*/ 233458 w 257586"/>
                  <a:gd name="connsiteY9" fmla="*/ 319185 h 612615"/>
                  <a:gd name="connsiteX10" fmla="*/ 257080 w 257586"/>
                  <a:gd name="connsiteY10" fmla="*/ 108587 h 612615"/>
                  <a:gd name="connsiteX11" fmla="*/ 110395 w 257586"/>
                  <a:gd name="connsiteY11" fmla="*/ 2 h 61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7586" h="612615">
                    <a:moveTo>
                      <a:pt x="110395" y="2"/>
                    </a:moveTo>
                    <a:cubicBezTo>
                      <a:pt x="108204" y="955"/>
                      <a:pt x="105918" y="1621"/>
                      <a:pt x="103442" y="1621"/>
                    </a:cubicBezTo>
                    <a:lnTo>
                      <a:pt x="0" y="1621"/>
                    </a:lnTo>
                    <a:cubicBezTo>
                      <a:pt x="61150" y="6765"/>
                      <a:pt x="122206" y="37150"/>
                      <a:pt x="126111" y="109159"/>
                    </a:cubicBezTo>
                    <a:cubicBezTo>
                      <a:pt x="126397" y="115064"/>
                      <a:pt x="126397" y="121160"/>
                      <a:pt x="126492" y="127256"/>
                    </a:cubicBezTo>
                    <a:cubicBezTo>
                      <a:pt x="137922" y="127161"/>
                      <a:pt x="145542" y="127066"/>
                      <a:pt x="148114" y="127161"/>
                    </a:cubicBezTo>
                    <a:cubicBezTo>
                      <a:pt x="147066" y="134876"/>
                      <a:pt x="164782" y="328234"/>
                      <a:pt x="78105" y="576931"/>
                    </a:cubicBezTo>
                    <a:cubicBezTo>
                      <a:pt x="65437" y="613317"/>
                      <a:pt x="124587" y="628081"/>
                      <a:pt x="144209" y="591314"/>
                    </a:cubicBezTo>
                    <a:cubicBezTo>
                      <a:pt x="145447" y="588933"/>
                      <a:pt x="146590" y="586361"/>
                      <a:pt x="147542" y="583599"/>
                    </a:cubicBezTo>
                    <a:cubicBezTo>
                      <a:pt x="174403" y="501017"/>
                      <a:pt x="219646" y="405100"/>
                      <a:pt x="233458" y="319185"/>
                    </a:cubicBezTo>
                    <a:cubicBezTo>
                      <a:pt x="244126" y="252891"/>
                      <a:pt x="260699" y="175643"/>
                      <a:pt x="257080" y="108587"/>
                    </a:cubicBezTo>
                    <a:cubicBezTo>
                      <a:pt x="252603" y="28291"/>
                      <a:pt x="177641" y="-284"/>
                      <a:pt x="110395" y="2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45DE0F-A02C-45C2-BE55-20DDFAC02986}"/>
                  </a:ext>
                </a:extLst>
              </p:cNvPr>
              <p:cNvSpPr/>
              <p:nvPr/>
            </p:nvSpPr>
            <p:spPr>
              <a:xfrm>
                <a:off x="2414864" y="3956694"/>
                <a:ext cx="36671" cy="180"/>
              </a:xfrm>
              <a:custGeom>
                <a:avLst/>
                <a:gdLst>
                  <a:gd name="connsiteX0" fmla="*/ 0 w 36671"/>
                  <a:gd name="connsiteY0" fmla="*/ 180 h 180"/>
                  <a:gd name="connsiteX1" fmla="*/ 36671 w 36671"/>
                  <a:gd name="connsiteY1" fmla="*/ 180 h 180"/>
                  <a:gd name="connsiteX2" fmla="*/ 0 w 36671"/>
                  <a:gd name="connsiteY2" fmla="*/ 180 h 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671" h="180">
                    <a:moveTo>
                      <a:pt x="0" y="180"/>
                    </a:moveTo>
                    <a:cubicBezTo>
                      <a:pt x="12382" y="180"/>
                      <a:pt x="24670" y="180"/>
                      <a:pt x="36671" y="180"/>
                    </a:cubicBezTo>
                    <a:cubicBezTo>
                      <a:pt x="33147" y="-105"/>
                      <a:pt x="19717" y="-10"/>
                      <a:pt x="0" y="180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5028E9A-9520-4ADF-BC01-F9495E80348D}"/>
                  </a:ext>
                </a:extLst>
              </p:cNvPr>
              <p:cNvSpPr/>
              <p:nvPr/>
            </p:nvSpPr>
            <p:spPr>
              <a:xfrm>
                <a:off x="2016557" y="3074957"/>
                <a:ext cx="194760" cy="297265"/>
              </a:xfrm>
              <a:custGeom>
                <a:avLst/>
                <a:gdLst>
                  <a:gd name="connsiteX0" fmla="*/ 33718 w 144783"/>
                  <a:gd name="connsiteY0" fmla="*/ 120872 h 132873"/>
                  <a:gd name="connsiteX1" fmla="*/ 31528 w 144783"/>
                  <a:gd name="connsiteY1" fmla="*/ 105156 h 132873"/>
                  <a:gd name="connsiteX2" fmla="*/ 109918 w 144783"/>
                  <a:gd name="connsiteY2" fmla="*/ 41434 h 132873"/>
                  <a:gd name="connsiteX3" fmla="*/ 137255 w 144783"/>
                  <a:gd name="connsiteY3" fmla="*/ 88583 h 132873"/>
                  <a:gd name="connsiteX4" fmla="*/ 140970 w 144783"/>
                  <a:gd name="connsiteY4" fmla="*/ 115348 h 132873"/>
                  <a:gd name="connsiteX5" fmla="*/ 143542 w 144783"/>
                  <a:gd name="connsiteY5" fmla="*/ 67247 h 132873"/>
                  <a:gd name="connsiteX6" fmla="*/ 138684 w 144783"/>
                  <a:gd name="connsiteY6" fmla="*/ 32099 h 132873"/>
                  <a:gd name="connsiteX7" fmla="*/ 129731 w 144783"/>
                  <a:gd name="connsiteY7" fmla="*/ 0 h 132873"/>
                  <a:gd name="connsiteX8" fmla="*/ 0 w 144783"/>
                  <a:gd name="connsiteY8" fmla="*/ 50673 h 132873"/>
                  <a:gd name="connsiteX9" fmla="*/ 95 w 144783"/>
                  <a:gd name="connsiteY9" fmla="*/ 51435 h 132873"/>
                  <a:gd name="connsiteX10" fmla="*/ 4953 w 144783"/>
                  <a:gd name="connsiteY10" fmla="*/ 86582 h 132873"/>
                  <a:gd name="connsiteX11" fmla="*/ 20955 w 144783"/>
                  <a:gd name="connsiteY11" fmla="*/ 132874 h 132873"/>
                  <a:gd name="connsiteX12" fmla="*/ 33718 w 144783"/>
                  <a:gd name="connsiteY12" fmla="*/ 120872 h 132873"/>
                  <a:gd name="connsiteX0" fmla="*/ 79343 w 190408"/>
                  <a:gd name="connsiteY0" fmla="*/ 120872 h 132874"/>
                  <a:gd name="connsiteX1" fmla="*/ 77153 w 190408"/>
                  <a:gd name="connsiteY1" fmla="*/ 105156 h 132874"/>
                  <a:gd name="connsiteX2" fmla="*/ 155543 w 190408"/>
                  <a:gd name="connsiteY2" fmla="*/ 41434 h 132874"/>
                  <a:gd name="connsiteX3" fmla="*/ 182880 w 190408"/>
                  <a:gd name="connsiteY3" fmla="*/ 88583 h 132874"/>
                  <a:gd name="connsiteX4" fmla="*/ 186595 w 190408"/>
                  <a:gd name="connsiteY4" fmla="*/ 115348 h 132874"/>
                  <a:gd name="connsiteX5" fmla="*/ 189167 w 190408"/>
                  <a:gd name="connsiteY5" fmla="*/ 67247 h 132874"/>
                  <a:gd name="connsiteX6" fmla="*/ 184309 w 190408"/>
                  <a:gd name="connsiteY6" fmla="*/ 32099 h 132874"/>
                  <a:gd name="connsiteX7" fmla="*/ 175356 w 190408"/>
                  <a:gd name="connsiteY7" fmla="*/ 0 h 132874"/>
                  <a:gd name="connsiteX8" fmla="*/ 45625 w 190408"/>
                  <a:gd name="connsiteY8" fmla="*/ 50673 h 132874"/>
                  <a:gd name="connsiteX9" fmla="*/ 0 w 190408"/>
                  <a:gd name="connsiteY9" fmla="*/ 126249 h 132874"/>
                  <a:gd name="connsiteX10" fmla="*/ 50578 w 190408"/>
                  <a:gd name="connsiteY10" fmla="*/ 86582 h 132874"/>
                  <a:gd name="connsiteX11" fmla="*/ 66580 w 190408"/>
                  <a:gd name="connsiteY11" fmla="*/ 132874 h 132874"/>
                  <a:gd name="connsiteX12" fmla="*/ 79343 w 190408"/>
                  <a:gd name="connsiteY12" fmla="*/ 120872 h 132874"/>
                  <a:gd name="connsiteX0" fmla="*/ 79343 w 190408"/>
                  <a:gd name="connsiteY0" fmla="*/ 120872 h 210420"/>
                  <a:gd name="connsiteX1" fmla="*/ 77153 w 190408"/>
                  <a:gd name="connsiteY1" fmla="*/ 105156 h 210420"/>
                  <a:gd name="connsiteX2" fmla="*/ 155543 w 190408"/>
                  <a:gd name="connsiteY2" fmla="*/ 41434 h 210420"/>
                  <a:gd name="connsiteX3" fmla="*/ 182880 w 190408"/>
                  <a:gd name="connsiteY3" fmla="*/ 88583 h 210420"/>
                  <a:gd name="connsiteX4" fmla="*/ 186595 w 190408"/>
                  <a:gd name="connsiteY4" fmla="*/ 115348 h 210420"/>
                  <a:gd name="connsiteX5" fmla="*/ 189167 w 190408"/>
                  <a:gd name="connsiteY5" fmla="*/ 67247 h 210420"/>
                  <a:gd name="connsiteX6" fmla="*/ 184309 w 190408"/>
                  <a:gd name="connsiteY6" fmla="*/ 32099 h 210420"/>
                  <a:gd name="connsiteX7" fmla="*/ 175356 w 190408"/>
                  <a:gd name="connsiteY7" fmla="*/ 0 h 210420"/>
                  <a:gd name="connsiteX8" fmla="*/ 45625 w 190408"/>
                  <a:gd name="connsiteY8" fmla="*/ 50673 h 210420"/>
                  <a:gd name="connsiteX9" fmla="*/ 0 w 190408"/>
                  <a:gd name="connsiteY9" fmla="*/ 126249 h 210420"/>
                  <a:gd name="connsiteX10" fmla="*/ 25640 w 190408"/>
                  <a:gd name="connsiteY10" fmla="*/ 208502 h 210420"/>
                  <a:gd name="connsiteX11" fmla="*/ 66580 w 190408"/>
                  <a:gd name="connsiteY11" fmla="*/ 132874 h 210420"/>
                  <a:gd name="connsiteX12" fmla="*/ 79343 w 190408"/>
                  <a:gd name="connsiteY12" fmla="*/ 120872 h 210420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83206 w 190408"/>
                  <a:gd name="connsiteY11" fmla="*/ 227085 h 227085"/>
                  <a:gd name="connsiteX12" fmla="*/ 79343 w 190408"/>
                  <a:gd name="connsiteY12" fmla="*/ 120872 h 227085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95675 w 190408"/>
                  <a:gd name="connsiteY11" fmla="*/ 227085 h 227085"/>
                  <a:gd name="connsiteX12" fmla="*/ 79343 w 190408"/>
                  <a:gd name="connsiteY12" fmla="*/ 120872 h 227085"/>
                  <a:gd name="connsiteX0" fmla="*/ 83695 w 194760"/>
                  <a:gd name="connsiteY0" fmla="*/ 120872 h 295798"/>
                  <a:gd name="connsiteX1" fmla="*/ 81505 w 194760"/>
                  <a:gd name="connsiteY1" fmla="*/ 105156 h 295798"/>
                  <a:gd name="connsiteX2" fmla="*/ 159895 w 194760"/>
                  <a:gd name="connsiteY2" fmla="*/ 41434 h 295798"/>
                  <a:gd name="connsiteX3" fmla="*/ 187232 w 194760"/>
                  <a:gd name="connsiteY3" fmla="*/ 88583 h 295798"/>
                  <a:gd name="connsiteX4" fmla="*/ 190947 w 194760"/>
                  <a:gd name="connsiteY4" fmla="*/ 115348 h 295798"/>
                  <a:gd name="connsiteX5" fmla="*/ 193519 w 194760"/>
                  <a:gd name="connsiteY5" fmla="*/ 67247 h 295798"/>
                  <a:gd name="connsiteX6" fmla="*/ 188661 w 194760"/>
                  <a:gd name="connsiteY6" fmla="*/ 32099 h 295798"/>
                  <a:gd name="connsiteX7" fmla="*/ 179708 w 194760"/>
                  <a:gd name="connsiteY7" fmla="*/ 0 h 295798"/>
                  <a:gd name="connsiteX8" fmla="*/ 49977 w 194760"/>
                  <a:gd name="connsiteY8" fmla="*/ 50673 h 295798"/>
                  <a:gd name="connsiteX9" fmla="*/ 4352 w 194760"/>
                  <a:gd name="connsiteY9" fmla="*/ 126249 h 295798"/>
                  <a:gd name="connsiteX10" fmla="*/ 234 w 194760"/>
                  <a:gd name="connsiteY10" fmla="*/ 293720 h 295798"/>
                  <a:gd name="connsiteX11" fmla="*/ 100027 w 194760"/>
                  <a:gd name="connsiteY11" fmla="*/ 227085 h 295798"/>
                  <a:gd name="connsiteX12" fmla="*/ 83695 w 194760"/>
                  <a:gd name="connsiteY12" fmla="*/ 120872 h 295798"/>
                  <a:gd name="connsiteX0" fmla="*/ 83695 w 194760"/>
                  <a:gd name="connsiteY0" fmla="*/ 120872 h 297265"/>
                  <a:gd name="connsiteX1" fmla="*/ 81505 w 194760"/>
                  <a:gd name="connsiteY1" fmla="*/ 105156 h 297265"/>
                  <a:gd name="connsiteX2" fmla="*/ 159895 w 194760"/>
                  <a:gd name="connsiteY2" fmla="*/ 41434 h 297265"/>
                  <a:gd name="connsiteX3" fmla="*/ 187232 w 194760"/>
                  <a:gd name="connsiteY3" fmla="*/ 88583 h 297265"/>
                  <a:gd name="connsiteX4" fmla="*/ 190947 w 194760"/>
                  <a:gd name="connsiteY4" fmla="*/ 115348 h 297265"/>
                  <a:gd name="connsiteX5" fmla="*/ 193519 w 194760"/>
                  <a:gd name="connsiteY5" fmla="*/ 67247 h 297265"/>
                  <a:gd name="connsiteX6" fmla="*/ 188661 w 194760"/>
                  <a:gd name="connsiteY6" fmla="*/ 32099 h 297265"/>
                  <a:gd name="connsiteX7" fmla="*/ 179708 w 194760"/>
                  <a:gd name="connsiteY7" fmla="*/ 0 h 297265"/>
                  <a:gd name="connsiteX8" fmla="*/ 49977 w 194760"/>
                  <a:gd name="connsiteY8" fmla="*/ 50673 h 297265"/>
                  <a:gd name="connsiteX9" fmla="*/ 4352 w 194760"/>
                  <a:gd name="connsiteY9" fmla="*/ 126249 h 297265"/>
                  <a:gd name="connsiteX10" fmla="*/ 234 w 194760"/>
                  <a:gd name="connsiteY10" fmla="*/ 293720 h 297265"/>
                  <a:gd name="connsiteX11" fmla="*/ 106790 w 194760"/>
                  <a:gd name="connsiteY11" fmla="*/ 271723 h 297265"/>
                  <a:gd name="connsiteX12" fmla="*/ 83695 w 194760"/>
                  <a:gd name="connsiteY12" fmla="*/ 120872 h 29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4760" h="297265">
                    <a:moveTo>
                      <a:pt x="83695" y="120872"/>
                    </a:moveTo>
                    <a:lnTo>
                      <a:pt x="81505" y="105156"/>
                    </a:lnTo>
                    <a:lnTo>
                      <a:pt x="159895" y="41434"/>
                    </a:lnTo>
                    <a:cubicBezTo>
                      <a:pt x="173802" y="51435"/>
                      <a:pt x="184375" y="68294"/>
                      <a:pt x="187232" y="88583"/>
                    </a:cubicBezTo>
                    <a:lnTo>
                      <a:pt x="190947" y="115348"/>
                    </a:lnTo>
                    <a:cubicBezTo>
                      <a:pt x="194757" y="100679"/>
                      <a:pt x="195900" y="84201"/>
                      <a:pt x="193519" y="67247"/>
                    </a:cubicBezTo>
                    <a:lnTo>
                      <a:pt x="188661" y="32099"/>
                    </a:lnTo>
                    <a:cubicBezTo>
                      <a:pt x="187042" y="20574"/>
                      <a:pt x="183899" y="9811"/>
                      <a:pt x="179708" y="0"/>
                    </a:cubicBezTo>
                    <a:cubicBezTo>
                      <a:pt x="132368" y="7525"/>
                      <a:pt x="86458" y="20574"/>
                      <a:pt x="49977" y="50673"/>
                    </a:cubicBezTo>
                    <a:cubicBezTo>
                      <a:pt x="49977" y="50959"/>
                      <a:pt x="4257" y="125963"/>
                      <a:pt x="4352" y="126249"/>
                    </a:cubicBezTo>
                    <a:cubicBezTo>
                      <a:pt x="5971" y="137965"/>
                      <a:pt x="-1385" y="282004"/>
                      <a:pt x="234" y="293720"/>
                    </a:cubicBezTo>
                    <a:cubicBezTo>
                      <a:pt x="2615" y="311056"/>
                      <a:pt x="98884" y="258483"/>
                      <a:pt x="106790" y="271723"/>
                    </a:cubicBezTo>
                    <a:cubicBezTo>
                      <a:pt x="108790" y="265436"/>
                      <a:pt x="77599" y="121730"/>
                      <a:pt x="83695" y="120872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F7C3AF9-58FD-482B-93DC-99759ED8F223}"/>
                  </a:ext>
                </a:extLst>
              </p:cNvPr>
              <p:cNvSpPr/>
              <p:nvPr/>
            </p:nvSpPr>
            <p:spPr>
              <a:xfrm>
                <a:off x="2038436" y="3742562"/>
                <a:ext cx="208502" cy="174021"/>
              </a:xfrm>
              <a:custGeom>
                <a:avLst/>
                <a:gdLst>
                  <a:gd name="connsiteX0" fmla="*/ 151543 w 208502"/>
                  <a:gd name="connsiteY0" fmla="*/ 87916 h 174021"/>
                  <a:gd name="connsiteX1" fmla="*/ 208502 w 208502"/>
                  <a:gd name="connsiteY1" fmla="*/ 86963 h 174021"/>
                  <a:gd name="connsiteX2" fmla="*/ 197358 w 208502"/>
                  <a:gd name="connsiteY2" fmla="*/ 76200 h 174021"/>
                  <a:gd name="connsiteX3" fmla="*/ 184309 w 208502"/>
                  <a:gd name="connsiteY3" fmla="*/ 74390 h 174021"/>
                  <a:gd name="connsiteX4" fmla="*/ 136112 w 208502"/>
                  <a:gd name="connsiteY4" fmla="*/ 50864 h 174021"/>
                  <a:gd name="connsiteX5" fmla="*/ 127540 w 208502"/>
                  <a:gd name="connsiteY5" fmla="*/ 48863 h 174021"/>
                  <a:gd name="connsiteX6" fmla="*/ 0 w 208502"/>
                  <a:gd name="connsiteY6" fmla="*/ 0 h 174021"/>
                  <a:gd name="connsiteX7" fmla="*/ 45244 w 208502"/>
                  <a:gd name="connsiteY7" fmla="*/ 174022 h 174021"/>
                  <a:gd name="connsiteX8" fmla="*/ 151543 w 208502"/>
                  <a:gd name="connsiteY8" fmla="*/ 87916 h 17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502" h="174021">
                    <a:moveTo>
                      <a:pt x="151543" y="87916"/>
                    </a:moveTo>
                    <a:cubicBezTo>
                      <a:pt x="174879" y="87344"/>
                      <a:pt x="192977" y="87059"/>
                      <a:pt x="208502" y="86963"/>
                    </a:cubicBezTo>
                    <a:cubicBezTo>
                      <a:pt x="203264" y="85249"/>
                      <a:pt x="199168" y="81248"/>
                      <a:pt x="197358" y="76200"/>
                    </a:cubicBezTo>
                    <a:cubicBezTo>
                      <a:pt x="193167" y="75914"/>
                      <a:pt x="188881" y="75343"/>
                      <a:pt x="184309" y="74390"/>
                    </a:cubicBezTo>
                    <a:cubicBezTo>
                      <a:pt x="164402" y="70295"/>
                      <a:pt x="146590" y="61246"/>
                      <a:pt x="136112" y="50864"/>
                    </a:cubicBezTo>
                    <a:cubicBezTo>
                      <a:pt x="133350" y="50292"/>
                      <a:pt x="130588" y="49721"/>
                      <a:pt x="127540" y="48863"/>
                    </a:cubicBezTo>
                    <a:cubicBezTo>
                      <a:pt x="105918" y="42863"/>
                      <a:pt x="53054" y="24194"/>
                      <a:pt x="0" y="0"/>
                    </a:cubicBezTo>
                    <a:cubicBezTo>
                      <a:pt x="14669" y="58103"/>
                      <a:pt x="29718" y="116110"/>
                      <a:pt x="45244" y="174022"/>
                    </a:cubicBezTo>
                    <a:cubicBezTo>
                      <a:pt x="51054" y="138017"/>
                      <a:pt x="99536" y="89154"/>
                      <a:pt x="151543" y="87916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BDC155-80A5-4818-9FB0-307538E1EE8F}"/>
                  </a:ext>
                </a:extLst>
              </p:cNvPr>
              <p:cNvSpPr/>
              <p:nvPr/>
            </p:nvSpPr>
            <p:spPr>
              <a:xfrm>
                <a:off x="2083094" y="3829430"/>
                <a:ext cx="477792" cy="612607"/>
              </a:xfrm>
              <a:custGeom>
                <a:avLst/>
                <a:gdLst>
                  <a:gd name="connsiteX0" fmla="*/ 364632 w 477792"/>
                  <a:gd name="connsiteY0" fmla="*/ 591312 h 612607"/>
                  <a:gd name="connsiteX1" fmla="*/ 367965 w 477792"/>
                  <a:gd name="connsiteY1" fmla="*/ 583597 h 612607"/>
                  <a:gd name="connsiteX2" fmla="*/ 453881 w 477792"/>
                  <a:gd name="connsiteY2" fmla="*/ 319183 h 612607"/>
                  <a:gd name="connsiteX3" fmla="*/ 477789 w 477792"/>
                  <a:gd name="connsiteY3" fmla="*/ 126587 h 612607"/>
                  <a:gd name="connsiteX4" fmla="*/ 477408 w 477792"/>
                  <a:gd name="connsiteY4" fmla="*/ 108490 h 612607"/>
                  <a:gd name="connsiteX5" fmla="*/ 351297 w 477792"/>
                  <a:gd name="connsiteY5" fmla="*/ 952 h 612607"/>
                  <a:gd name="connsiteX6" fmla="*/ 169274 w 477792"/>
                  <a:gd name="connsiteY6" fmla="*/ 952 h 612607"/>
                  <a:gd name="connsiteX7" fmla="*/ 163845 w 477792"/>
                  <a:gd name="connsiteY7" fmla="*/ 0 h 612607"/>
                  <a:gd name="connsiteX8" fmla="*/ 106885 w 477792"/>
                  <a:gd name="connsiteY8" fmla="*/ 952 h 612607"/>
                  <a:gd name="connsiteX9" fmla="*/ 586 w 477792"/>
                  <a:gd name="connsiteY9" fmla="*/ 86963 h 612607"/>
                  <a:gd name="connsiteX10" fmla="*/ 34590 w 477792"/>
                  <a:gd name="connsiteY10" fmla="*/ 124206 h 612607"/>
                  <a:gd name="connsiteX11" fmla="*/ 331770 w 477792"/>
                  <a:gd name="connsiteY11" fmla="*/ 127349 h 612607"/>
                  <a:gd name="connsiteX12" fmla="*/ 368442 w 477792"/>
                  <a:gd name="connsiteY12" fmla="*/ 127064 h 612607"/>
                  <a:gd name="connsiteX13" fmla="*/ 298433 w 477792"/>
                  <a:gd name="connsiteY13" fmla="*/ 576834 h 612607"/>
                  <a:gd name="connsiteX14" fmla="*/ 364632 w 477792"/>
                  <a:gd name="connsiteY14" fmla="*/ 591312 h 61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7792" h="612607">
                    <a:moveTo>
                      <a:pt x="364632" y="591312"/>
                    </a:moveTo>
                    <a:cubicBezTo>
                      <a:pt x="365870" y="588931"/>
                      <a:pt x="367013" y="586359"/>
                      <a:pt x="367965" y="583597"/>
                    </a:cubicBezTo>
                    <a:cubicBezTo>
                      <a:pt x="394826" y="501015"/>
                      <a:pt x="440070" y="405098"/>
                      <a:pt x="453881" y="319183"/>
                    </a:cubicBezTo>
                    <a:cubicBezTo>
                      <a:pt x="463596" y="258699"/>
                      <a:pt x="478074" y="189262"/>
                      <a:pt x="477789" y="126587"/>
                    </a:cubicBezTo>
                    <a:cubicBezTo>
                      <a:pt x="477789" y="120491"/>
                      <a:pt x="477789" y="114491"/>
                      <a:pt x="477408" y="108490"/>
                    </a:cubicBezTo>
                    <a:cubicBezTo>
                      <a:pt x="473502" y="36385"/>
                      <a:pt x="412447" y="6096"/>
                      <a:pt x="351297" y="952"/>
                    </a:cubicBezTo>
                    <a:lnTo>
                      <a:pt x="169274" y="952"/>
                    </a:lnTo>
                    <a:cubicBezTo>
                      <a:pt x="167369" y="952"/>
                      <a:pt x="165559" y="571"/>
                      <a:pt x="163845" y="0"/>
                    </a:cubicBezTo>
                    <a:cubicBezTo>
                      <a:pt x="148319" y="95"/>
                      <a:pt x="130221" y="476"/>
                      <a:pt x="106885" y="952"/>
                    </a:cubicBezTo>
                    <a:cubicBezTo>
                      <a:pt x="54879" y="2191"/>
                      <a:pt x="6396" y="51054"/>
                      <a:pt x="586" y="86963"/>
                    </a:cubicBezTo>
                    <a:cubicBezTo>
                      <a:pt x="-2557" y="106394"/>
                      <a:pt x="6682" y="122015"/>
                      <a:pt x="34590" y="124206"/>
                    </a:cubicBezTo>
                    <a:cubicBezTo>
                      <a:pt x="101551" y="129540"/>
                      <a:pt x="259285" y="128111"/>
                      <a:pt x="331770" y="127349"/>
                    </a:cubicBezTo>
                    <a:cubicBezTo>
                      <a:pt x="351487" y="127159"/>
                      <a:pt x="364917" y="126968"/>
                      <a:pt x="368442" y="127064"/>
                    </a:cubicBezTo>
                    <a:cubicBezTo>
                      <a:pt x="367584" y="137065"/>
                      <a:pt x="384634" y="329565"/>
                      <a:pt x="298433" y="576834"/>
                    </a:cubicBezTo>
                    <a:cubicBezTo>
                      <a:pt x="285765" y="613315"/>
                      <a:pt x="344915" y="628078"/>
                      <a:pt x="364632" y="5913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928198A-0EB8-45AE-B806-0A88B99E361E}"/>
                  </a:ext>
                </a:extLst>
              </p:cNvPr>
              <p:cNvSpPr/>
              <p:nvPr/>
            </p:nvSpPr>
            <p:spPr>
              <a:xfrm>
                <a:off x="2086427" y="3116484"/>
                <a:ext cx="137746" cy="284130"/>
              </a:xfrm>
              <a:custGeom>
                <a:avLst/>
                <a:gdLst>
                  <a:gd name="connsiteX0" fmla="*/ 14397 w 137746"/>
                  <a:gd name="connsiteY0" fmla="*/ 254508 h 284130"/>
                  <a:gd name="connsiteX1" fmla="*/ 43925 w 137746"/>
                  <a:gd name="connsiteY1" fmla="*/ 284131 h 284130"/>
                  <a:gd name="connsiteX2" fmla="*/ 108219 w 137746"/>
                  <a:gd name="connsiteY2" fmla="*/ 284131 h 284130"/>
                  <a:gd name="connsiteX3" fmla="*/ 137746 w 137746"/>
                  <a:gd name="connsiteY3" fmla="*/ 254508 h 284130"/>
                  <a:gd name="connsiteX4" fmla="*/ 122506 w 137746"/>
                  <a:gd name="connsiteY4" fmla="*/ 228790 h 284130"/>
                  <a:gd name="connsiteX5" fmla="*/ 108219 w 137746"/>
                  <a:gd name="connsiteY5" fmla="*/ 224885 h 284130"/>
                  <a:gd name="connsiteX6" fmla="*/ 99265 w 137746"/>
                  <a:gd name="connsiteY6" fmla="*/ 224885 h 284130"/>
                  <a:gd name="connsiteX7" fmla="*/ 91264 w 137746"/>
                  <a:gd name="connsiteY7" fmla="*/ 167164 h 284130"/>
                  <a:gd name="connsiteX8" fmla="*/ 124506 w 137746"/>
                  <a:gd name="connsiteY8" fmla="*/ 98679 h 284130"/>
                  <a:gd name="connsiteX9" fmla="*/ 121077 w 137746"/>
                  <a:gd name="connsiteY9" fmla="*/ 73914 h 284130"/>
                  <a:gd name="connsiteX10" fmla="*/ 117363 w 137746"/>
                  <a:gd name="connsiteY10" fmla="*/ 47149 h 284130"/>
                  <a:gd name="connsiteX11" fmla="*/ 90026 w 137746"/>
                  <a:gd name="connsiteY11" fmla="*/ 0 h 284130"/>
                  <a:gd name="connsiteX12" fmla="*/ 11635 w 137746"/>
                  <a:gd name="connsiteY12" fmla="*/ 63722 h 284130"/>
                  <a:gd name="connsiteX13" fmla="*/ 13826 w 137746"/>
                  <a:gd name="connsiteY13" fmla="*/ 79439 h 284130"/>
                  <a:gd name="connsiteX14" fmla="*/ 1062 w 137746"/>
                  <a:gd name="connsiteY14" fmla="*/ 91535 h 284130"/>
                  <a:gd name="connsiteX15" fmla="*/ 205 w 137746"/>
                  <a:gd name="connsiteY15" fmla="*/ 101537 h 284130"/>
                  <a:gd name="connsiteX16" fmla="*/ 19255 w 137746"/>
                  <a:gd name="connsiteY16" fmla="*/ 118967 h 284130"/>
                  <a:gd name="connsiteX17" fmla="*/ 20970 w 137746"/>
                  <a:gd name="connsiteY17" fmla="*/ 124968 h 284130"/>
                  <a:gd name="connsiteX18" fmla="*/ 20779 w 137746"/>
                  <a:gd name="connsiteY18" fmla="*/ 128778 h 284130"/>
                  <a:gd name="connsiteX19" fmla="*/ 34400 w 137746"/>
                  <a:gd name="connsiteY19" fmla="*/ 226790 h 284130"/>
                  <a:gd name="connsiteX20" fmla="*/ 25732 w 137746"/>
                  <a:gd name="connsiteY20" fmla="*/ 231553 h 284130"/>
                  <a:gd name="connsiteX21" fmla="*/ 14397 w 137746"/>
                  <a:gd name="connsiteY21" fmla="*/ 254508 h 28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7746" h="284130">
                    <a:moveTo>
                      <a:pt x="14397" y="254508"/>
                    </a:moveTo>
                    <a:cubicBezTo>
                      <a:pt x="14397" y="270796"/>
                      <a:pt x="27732" y="284131"/>
                      <a:pt x="43925" y="284131"/>
                    </a:cubicBezTo>
                    <a:lnTo>
                      <a:pt x="108219" y="284131"/>
                    </a:lnTo>
                    <a:cubicBezTo>
                      <a:pt x="124506" y="284131"/>
                      <a:pt x="137746" y="270796"/>
                      <a:pt x="137746" y="254508"/>
                    </a:cubicBezTo>
                    <a:cubicBezTo>
                      <a:pt x="137746" y="243459"/>
                      <a:pt x="131555" y="233839"/>
                      <a:pt x="122506" y="228790"/>
                    </a:cubicBezTo>
                    <a:cubicBezTo>
                      <a:pt x="118220" y="226409"/>
                      <a:pt x="113457" y="224885"/>
                      <a:pt x="108219" y="224885"/>
                    </a:cubicBezTo>
                    <a:lnTo>
                      <a:pt x="99265" y="224885"/>
                    </a:lnTo>
                    <a:lnTo>
                      <a:pt x="91264" y="167164"/>
                    </a:lnTo>
                    <a:cubicBezTo>
                      <a:pt x="114315" y="157639"/>
                      <a:pt x="128793" y="129350"/>
                      <a:pt x="124506" y="98679"/>
                    </a:cubicBezTo>
                    <a:lnTo>
                      <a:pt x="121077" y="73914"/>
                    </a:lnTo>
                    <a:lnTo>
                      <a:pt x="117363" y="47149"/>
                    </a:lnTo>
                    <a:cubicBezTo>
                      <a:pt x="114505" y="26860"/>
                      <a:pt x="103932" y="10001"/>
                      <a:pt x="90026" y="0"/>
                    </a:cubicBezTo>
                    <a:lnTo>
                      <a:pt x="11635" y="63722"/>
                    </a:lnTo>
                    <a:lnTo>
                      <a:pt x="13826" y="79439"/>
                    </a:lnTo>
                    <a:cubicBezTo>
                      <a:pt x="7730" y="80296"/>
                      <a:pt x="3063" y="85154"/>
                      <a:pt x="1062" y="91535"/>
                    </a:cubicBezTo>
                    <a:cubicBezTo>
                      <a:pt x="110" y="94583"/>
                      <a:pt x="-271" y="98012"/>
                      <a:pt x="205" y="101537"/>
                    </a:cubicBezTo>
                    <a:cubicBezTo>
                      <a:pt x="1729" y="112395"/>
                      <a:pt x="10302" y="120301"/>
                      <a:pt x="19255" y="118967"/>
                    </a:cubicBezTo>
                    <a:cubicBezTo>
                      <a:pt x="19922" y="120967"/>
                      <a:pt x="20398" y="122968"/>
                      <a:pt x="20970" y="124968"/>
                    </a:cubicBezTo>
                    <a:cubicBezTo>
                      <a:pt x="20684" y="126206"/>
                      <a:pt x="20589" y="127445"/>
                      <a:pt x="20779" y="128778"/>
                    </a:cubicBezTo>
                    <a:lnTo>
                      <a:pt x="34400" y="226790"/>
                    </a:lnTo>
                    <a:cubicBezTo>
                      <a:pt x="31257" y="227838"/>
                      <a:pt x="28304" y="229457"/>
                      <a:pt x="25732" y="231553"/>
                    </a:cubicBezTo>
                    <a:cubicBezTo>
                      <a:pt x="18969" y="236792"/>
                      <a:pt x="14397" y="245078"/>
                      <a:pt x="14397" y="25450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1B8D2C-B57E-4648-A37F-4904B263361B}"/>
                  </a:ext>
                </a:extLst>
              </p:cNvPr>
              <p:cNvSpPr/>
              <p:nvPr/>
            </p:nvSpPr>
            <p:spPr>
              <a:xfrm>
                <a:off x="1932613" y="3345084"/>
                <a:ext cx="410360" cy="424814"/>
              </a:xfrm>
              <a:custGeom>
                <a:avLst/>
                <a:gdLst>
                  <a:gd name="connsiteX0" fmla="*/ 103061 w 410360"/>
                  <a:gd name="connsiteY0" fmla="*/ 196405 h 424814"/>
                  <a:gd name="connsiteX1" fmla="*/ 79248 w 410360"/>
                  <a:gd name="connsiteY1" fmla="*/ 290036 h 424814"/>
                  <a:gd name="connsiteX2" fmla="*/ 80105 w 410360"/>
                  <a:gd name="connsiteY2" fmla="*/ 293561 h 424814"/>
                  <a:gd name="connsiteX3" fmla="*/ 233744 w 410360"/>
                  <a:gd name="connsiteY3" fmla="*/ 376809 h 424814"/>
                  <a:gd name="connsiteX4" fmla="*/ 275939 w 410360"/>
                  <a:gd name="connsiteY4" fmla="*/ 410623 h 424814"/>
                  <a:gd name="connsiteX5" fmla="*/ 286226 w 410360"/>
                  <a:gd name="connsiteY5" fmla="*/ 412242 h 424814"/>
                  <a:gd name="connsiteX6" fmla="*/ 319659 w 410360"/>
                  <a:gd name="connsiteY6" fmla="*/ 424815 h 424814"/>
                  <a:gd name="connsiteX7" fmla="*/ 379762 w 410360"/>
                  <a:gd name="connsiteY7" fmla="*/ 291465 h 424814"/>
                  <a:gd name="connsiteX8" fmla="*/ 394145 w 410360"/>
                  <a:gd name="connsiteY8" fmla="*/ 237458 h 424814"/>
                  <a:gd name="connsiteX9" fmla="*/ 343376 w 410360"/>
                  <a:gd name="connsiteY9" fmla="*/ 12287 h 424814"/>
                  <a:gd name="connsiteX10" fmla="*/ 312325 w 410360"/>
                  <a:gd name="connsiteY10" fmla="*/ 2191 h 424814"/>
                  <a:gd name="connsiteX11" fmla="*/ 276320 w 410360"/>
                  <a:gd name="connsiteY11" fmla="*/ 0 h 424814"/>
                  <a:gd name="connsiteX12" fmla="*/ 291560 w 410360"/>
                  <a:gd name="connsiteY12" fmla="*/ 25717 h 424814"/>
                  <a:gd name="connsiteX13" fmla="*/ 262033 w 410360"/>
                  <a:gd name="connsiteY13" fmla="*/ 55340 h 424814"/>
                  <a:gd name="connsiteX14" fmla="*/ 197739 w 410360"/>
                  <a:gd name="connsiteY14" fmla="*/ 55340 h 424814"/>
                  <a:gd name="connsiteX15" fmla="*/ 168212 w 410360"/>
                  <a:gd name="connsiteY15" fmla="*/ 25717 h 424814"/>
                  <a:gd name="connsiteX16" fmla="*/ 179642 w 410360"/>
                  <a:gd name="connsiteY16" fmla="*/ 2572 h 424814"/>
                  <a:gd name="connsiteX17" fmla="*/ 160115 w 410360"/>
                  <a:gd name="connsiteY17" fmla="*/ 4286 h 424814"/>
                  <a:gd name="connsiteX18" fmla="*/ 120491 w 410360"/>
                  <a:gd name="connsiteY18" fmla="*/ 9430 h 424814"/>
                  <a:gd name="connsiteX19" fmla="*/ 69914 w 410360"/>
                  <a:gd name="connsiteY19" fmla="*/ 24670 h 424814"/>
                  <a:gd name="connsiteX20" fmla="*/ 17812 w 410360"/>
                  <a:gd name="connsiteY20" fmla="*/ 81724 h 424814"/>
                  <a:gd name="connsiteX21" fmla="*/ 0 w 410360"/>
                  <a:gd name="connsiteY21" fmla="*/ 174689 h 424814"/>
                  <a:gd name="connsiteX22" fmla="*/ 103061 w 410360"/>
                  <a:gd name="connsiteY22" fmla="*/ 196405 h 42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360" h="424814">
                    <a:moveTo>
                      <a:pt x="103061" y="196405"/>
                    </a:moveTo>
                    <a:lnTo>
                      <a:pt x="79248" y="290036"/>
                    </a:lnTo>
                    <a:cubicBezTo>
                      <a:pt x="79534" y="291179"/>
                      <a:pt x="79820" y="292418"/>
                      <a:pt x="80105" y="293561"/>
                    </a:cubicBezTo>
                    <a:cubicBezTo>
                      <a:pt x="130874" y="322326"/>
                      <a:pt x="195453" y="354521"/>
                      <a:pt x="233744" y="376809"/>
                    </a:cubicBezTo>
                    <a:cubicBezTo>
                      <a:pt x="252794" y="387953"/>
                      <a:pt x="266891" y="399764"/>
                      <a:pt x="275939" y="410623"/>
                    </a:cubicBezTo>
                    <a:cubicBezTo>
                      <a:pt x="279273" y="411004"/>
                      <a:pt x="282702" y="411480"/>
                      <a:pt x="286226" y="412242"/>
                    </a:cubicBezTo>
                    <a:cubicBezTo>
                      <a:pt x="298609" y="414814"/>
                      <a:pt x="310134" y="419290"/>
                      <a:pt x="319659" y="424815"/>
                    </a:cubicBezTo>
                    <a:lnTo>
                      <a:pt x="379762" y="291465"/>
                    </a:lnTo>
                    <a:cubicBezTo>
                      <a:pt x="381286" y="273177"/>
                      <a:pt x="385858" y="255079"/>
                      <a:pt x="394145" y="237458"/>
                    </a:cubicBezTo>
                    <a:cubicBezTo>
                      <a:pt x="402908" y="218980"/>
                      <a:pt x="445389" y="55435"/>
                      <a:pt x="343376" y="12287"/>
                    </a:cubicBezTo>
                    <a:cubicBezTo>
                      <a:pt x="333185" y="8001"/>
                      <a:pt x="323374" y="3239"/>
                      <a:pt x="312325" y="2191"/>
                    </a:cubicBezTo>
                    <a:cubicBezTo>
                      <a:pt x="300323" y="1143"/>
                      <a:pt x="288322" y="476"/>
                      <a:pt x="276320" y="0"/>
                    </a:cubicBezTo>
                    <a:cubicBezTo>
                      <a:pt x="285369" y="5048"/>
                      <a:pt x="291560" y="14668"/>
                      <a:pt x="291560" y="25717"/>
                    </a:cubicBezTo>
                    <a:cubicBezTo>
                      <a:pt x="291560" y="42005"/>
                      <a:pt x="278225" y="55340"/>
                      <a:pt x="262033" y="55340"/>
                    </a:cubicBezTo>
                    <a:lnTo>
                      <a:pt x="197739" y="55340"/>
                    </a:lnTo>
                    <a:cubicBezTo>
                      <a:pt x="181451" y="55340"/>
                      <a:pt x="168212" y="42005"/>
                      <a:pt x="168212" y="25717"/>
                    </a:cubicBezTo>
                    <a:cubicBezTo>
                      <a:pt x="168212" y="16288"/>
                      <a:pt x="172784" y="8001"/>
                      <a:pt x="179642" y="2572"/>
                    </a:cubicBezTo>
                    <a:cubicBezTo>
                      <a:pt x="172974" y="3143"/>
                      <a:pt x="166307" y="3715"/>
                      <a:pt x="160115" y="4286"/>
                    </a:cubicBezTo>
                    <a:cubicBezTo>
                      <a:pt x="145161" y="5810"/>
                      <a:pt x="131731" y="7620"/>
                      <a:pt x="120491" y="9430"/>
                    </a:cubicBezTo>
                    <a:cubicBezTo>
                      <a:pt x="103251" y="12192"/>
                      <a:pt x="85058" y="16288"/>
                      <a:pt x="69914" y="24670"/>
                    </a:cubicBezTo>
                    <a:cubicBezTo>
                      <a:pt x="45053" y="31432"/>
                      <a:pt x="23051" y="54483"/>
                      <a:pt x="17812" y="81724"/>
                    </a:cubicBezTo>
                    <a:lnTo>
                      <a:pt x="0" y="174689"/>
                    </a:lnTo>
                    <a:lnTo>
                      <a:pt x="103061" y="196405"/>
                    </a:ln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DC093A-90B9-4DCC-96F9-B7C470FD2ECC}"/>
                  </a:ext>
                </a:extLst>
              </p:cNvPr>
              <p:cNvSpPr/>
              <p:nvPr/>
            </p:nvSpPr>
            <p:spPr>
              <a:xfrm>
                <a:off x="1912489" y="3519772"/>
                <a:ext cx="339878" cy="298894"/>
              </a:xfrm>
              <a:custGeom>
                <a:avLst/>
                <a:gdLst>
                  <a:gd name="connsiteX0" fmla="*/ 262154 w 339878"/>
                  <a:gd name="connsiteY0" fmla="*/ 273558 h 298894"/>
                  <a:gd name="connsiteX1" fmla="*/ 310351 w 339878"/>
                  <a:gd name="connsiteY1" fmla="*/ 297085 h 298894"/>
                  <a:gd name="connsiteX2" fmla="*/ 323400 w 339878"/>
                  <a:gd name="connsiteY2" fmla="*/ 298895 h 298894"/>
                  <a:gd name="connsiteX3" fmla="*/ 323876 w 339878"/>
                  <a:gd name="connsiteY3" fmla="*/ 285560 h 298894"/>
                  <a:gd name="connsiteX4" fmla="*/ 339878 w 339878"/>
                  <a:gd name="connsiteY4" fmla="*/ 250126 h 298894"/>
                  <a:gd name="connsiteX5" fmla="*/ 306445 w 339878"/>
                  <a:gd name="connsiteY5" fmla="*/ 237553 h 298894"/>
                  <a:gd name="connsiteX6" fmla="*/ 296158 w 339878"/>
                  <a:gd name="connsiteY6" fmla="*/ 235934 h 298894"/>
                  <a:gd name="connsiteX7" fmla="*/ 253963 w 339878"/>
                  <a:gd name="connsiteY7" fmla="*/ 202120 h 298894"/>
                  <a:gd name="connsiteX8" fmla="*/ 100324 w 339878"/>
                  <a:gd name="connsiteY8" fmla="*/ 118872 h 298894"/>
                  <a:gd name="connsiteX9" fmla="*/ 98800 w 339878"/>
                  <a:gd name="connsiteY9" fmla="*/ 118015 h 298894"/>
                  <a:gd name="connsiteX10" fmla="*/ 99467 w 339878"/>
                  <a:gd name="connsiteY10" fmla="*/ 115348 h 298894"/>
                  <a:gd name="connsiteX11" fmla="*/ 123280 w 339878"/>
                  <a:gd name="connsiteY11" fmla="*/ 21717 h 298894"/>
                  <a:gd name="connsiteX12" fmla="*/ 20124 w 339878"/>
                  <a:gd name="connsiteY12" fmla="*/ 0 h 298894"/>
                  <a:gd name="connsiteX13" fmla="*/ 1360 w 339878"/>
                  <a:gd name="connsiteY13" fmla="*/ 96965 h 298894"/>
                  <a:gd name="connsiteX14" fmla="*/ 29173 w 339878"/>
                  <a:gd name="connsiteY14" fmla="*/ 169545 h 298894"/>
                  <a:gd name="connsiteX15" fmla="*/ 125947 w 339878"/>
                  <a:gd name="connsiteY15" fmla="*/ 222695 h 298894"/>
                  <a:gd name="connsiteX16" fmla="*/ 253486 w 339878"/>
                  <a:gd name="connsiteY16" fmla="*/ 271558 h 298894"/>
                  <a:gd name="connsiteX17" fmla="*/ 262154 w 339878"/>
                  <a:gd name="connsiteY17" fmla="*/ 273558 h 298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9878" h="298894">
                    <a:moveTo>
                      <a:pt x="262154" y="273558"/>
                    </a:moveTo>
                    <a:cubicBezTo>
                      <a:pt x="272632" y="283940"/>
                      <a:pt x="290443" y="293084"/>
                      <a:pt x="310351" y="297085"/>
                    </a:cubicBezTo>
                    <a:cubicBezTo>
                      <a:pt x="314827" y="298037"/>
                      <a:pt x="319209" y="298609"/>
                      <a:pt x="323400" y="298895"/>
                    </a:cubicBezTo>
                    <a:cubicBezTo>
                      <a:pt x="321876" y="294799"/>
                      <a:pt x="321876" y="290132"/>
                      <a:pt x="323876" y="285560"/>
                    </a:cubicBezTo>
                    <a:lnTo>
                      <a:pt x="339878" y="250126"/>
                    </a:lnTo>
                    <a:cubicBezTo>
                      <a:pt x="330353" y="244602"/>
                      <a:pt x="318828" y="240125"/>
                      <a:pt x="306445" y="237553"/>
                    </a:cubicBezTo>
                    <a:cubicBezTo>
                      <a:pt x="302921" y="236791"/>
                      <a:pt x="299492" y="236315"/>
                      <a:pt x="296158" y="235934"/>
                    </a:cubicBezTo>
                    <a:cubicBezTo>
                      <a:pt x="287110" y="225076"/>
                      <a:pt x="273108" y="213170"/>
                      <a:pt x="253963" y="202120"/>
                    </a:cubicBezTo>
                    <a:cubicBezTo>
                      <a:pt x="215672" y="179832"/>
                      <a:pt x="151093" y="147638"/>
                      <a:pt x="100324" y="118872"/>
                    </a:cubicBezTo>
                    <a:cubicBezTo>
                      <a:pt x="99848" y="118586"/>
                      <a:pt x="99277" y="118300"/>
                      <a:pt x="98800" y="118015"/>
                    </a:cubicBezTo>
                    <a:lnTo>
                      <a:pt x="99467" y="115348"/>
                    </a:lnTo>
                    <a:lnTo>
                      <a:pt x="123280" y="21717"/>
                    </a:lnTo>
                    <a:lnTo>
                      <a:pt x="20124" y="0"/>
                    </a:lnTo>
                    <a:lnTo>
                      <a:pt x="1360" y="96965"/>
                    </a:lnTo>
                    <a:cubicBezTo>
                      <a:pt x="-4070" y="125063"/>
                      <a:pt x="7075" y="153829"/>
                      <a:pt x="29173" y="169545"/>
                    </a:cubicBezTo>
                    <a:cubicBezTo>
                      <a:pt x="55557" y="188309"/>
                      <a:pt x="90799" y="206693"/>
                      <a:pt x="125947" y="222695"/>
                    </a:cubicBezTo>
                    <a:cubicBezTo>
                      <a:pt x="179096" y="246888"/>
                      <a:pt x="231865" y="265652"/>
                      <a:pt x="253486" y="271558"/>
                    </a:cubicBezTo>
                    <a:cubicBezTo>
                      <a:pt x="256630" y="272415"/>
                      <a:pt x="259297" y="272987"/>
                      <a:pt x="262154" y="27355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0BF8DBB-A08A-4893-BF1A-890F6EFBFFBD}"/>
                  </a:ext>
                </a:extLst>
              </p:cNvPr>
              <p:cNvSpPr/>
              <p:nvPr/>
            </p:nvSpPr>
            <p:spPr>
              <a:xfrm>
                <a:off x="2234704" y="3613974"/>
                <a:ext cx="402522" cy="216503"/>
              </a:xfrm>
              <a:custGeom>
                <a:avLst/>
                <a:gdLst>
                  <a:gd name="connsiteX0" fmla="*/ 1566 w 402522"/>
                  <a:gd name="connsiteY0" fmla="*/ 191453 h 216503"/>
                  <a:gd name="connsiteX1" fmla="*/ 1090 w 402522"/>
                  <a:gd name="connsiteY1" fmla="*/ 204787 h 216503"/>
                  <a:gd name="connsiteX2" fmla="*/ 12234 w 402522"/>
                  <a:gd name="connsiteY2" fmla="*/ 215551 h 216503"/>
                  <a:gd name="connsiteX3" fmla="*/ 17663 w 402522"/>
                  <a:gd name="connsiteY3" fmla="*/ 216503 h 216503"/>
                  <a:gd name="connsiteX4" fmla="*/ 199686 w 402522"/>
                  <a:gd name="connsiteY4" fmla="*/ 216503 h 216503"/>
                  <a:gd name="connsiteX5" fmla="*/ 303223 w 402522"/>
                  <a:gd name="connsiteY5" fmla="*/ 216503 h 216503"/>
                  <a:gd name="connsiteX6" fmla="*/ 310176 w 402522"/>
                  <a:gd name="connsiteY6" fmla="*/ 214884 h 216503"/>
                  <a:gd name="connsiteX7" fmla="*/ 319320 w 402522"/>
                  <a:gd name="connsiteY7" fmla="*/ 206121 h 216503"/>
                  <a:gd name="connsiteX8" fmla="*/ 400949 w 402522"/>
                  <a:gd name="connsiteY8" fmla="*/ 24955 h 216503"/>
                  <a:gd name="connsiteX9" fmla="*/ 384852 w 402522"/>
                  <a:gd name="connsiteY9" fmla="*/ 0 h 216503"/>
                  <a:gd name="connsiteX10" fmla="*/ 99292 w 402522"/>
                  <a:gd name="connsiteY10" fmla="*/ 0 h 216503"/>
                  <a:gd name="connsiteX11" fmla="*/ 83195 w 402522"/>
                  <a:gd name="connsiteY11" fmla="*/ 10382 h 216503"/>
                  <a:gd name="connsiteX12" fmla="*/ 77575 w 402522"/>
                  <a:gd name="connsiteY12" fmla="*/ 22765 h 216503"/>
                  <a:gd name="connsiteX13" fmla="*/ 17473 w 402522"/>
                  <a:gd name="connsiteY13" fmla="*/ 156115 h 216503"/>
                  <a:gd name="connsiteX14" fmla="*/ 1566 w 402522"/>
                  <a:gd name="connsiteY14" fmla="*/ 191453 h 21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2522" h="216503">
                    <a:moveTo>
                      <a:pt x="1566" y="191453"/>
                    </a:moveTo>
                    <a:cubicBezTo>
                      <a:pt x="-434" y="195929"/>
                      <a:pt x="-434" y="200597"/>
                      <a:pt x="1090" y="204787"/>
                    </a:cubicBezTo>
                    <a:cubicBezTo>
                      <a:pt x="2899" y="209741"/>
                      <a:pt x="6995" y="213836"/>
                      <a:pt x="12234" y="215551"/>
                    </a:cubicBezTo>
                    <a:cubicBezTo>
                      <a:pt x="13948" y="216122"/>
                      <a:pt x="15758" y="216503"/>
                      <a:pt x="17663" y="216503"/>
                    </a:cubicBezTo>
                    <a:lnTo>
                      <a:pt x="199686" y="216503"/>
                    </a:lnTo>
                    <a:lnTo>
                      <a:pt x="303223" y="216503"/>
                    </a:lnTo>
                    <a:cubicBezTo>
                      <a:pt x="305699" y="216503"/>
                      <a:pt x="307985" y="215837"/>
                      <a:pt x="310176" y="214884"/>
                    </a:cubicBezTo>
                    <a:cubicBezTo>
                      <a:pt x="314176" y="213170"/>
                      <a:pt x="317510" y="210217"/>
                      <a:pt x="319320" y="206121"/>
                    </a:cubicBezTo>
                    <a:lnTo>
                      <a:pt x="400949" y="24955"/>
                    </a:lnTo>
                    <a:cubicBezTo>
                      <a:pt x="406188" y="13240"/>
                      <a:pt x="397711" y="0"/>
                      <a:pt x="384852" y="0"/>
                    </a:cubicBezTo>
                    <a:lnTo>
                      <a:pt x="99292" y="0"/>
                    </a:lnTo>
                    <a:cubicBezTo>
                      <a:pt x="92339" y="0"/>
                      <a:pt x="86053" y="4096"/>
                      <a:pt x="83195" y="10382"/>
                    </a:cubicBezTo>
                    <a:lnTo>
                      <a:pt x="77575" y="22765"/>
                    </a:lnTo>
                    <a:lnTo>
                      <a:pt x="17473" y="156115"/>
                    </a:lnTo>
                    <a:lnTo>
                      <a:pt x="1566" y="191453"/>
                    </a:ln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0759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53312-D686-46DB-89A1-E94F2B87D61A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22F2C6-949A-4CB6-9AB3-CF6F4683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864"/>
          <a:stretch/>
        </p:blipFill>
        <p:spPr>
          <a:xfrm>
            <a:off x="5508104" y="583139"/>
            <a:ext cx="3380525" cy="17614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DC7C9D-91B4-4F50-9830-B99BEAA91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65" y="863108"/>
            <a:ext cx="6742678" cy="17614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A79A5-D04A-43BA-9EF2-8575AD572DB9}"/>
              </a:ext>
            </a:extLst>
          </p:cNvPr>
          <p:cNvSpPr/>
          <p:nvPr userDrawn="1"/>
        </p:nvSpPr>
        <p:spPr>
          <a:xfrm>
            <a:off x="315855" y="173972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F1F39-D0E4-4DE0-BF5C-C17EDDEF2380}"/>
              </a:ext>
            </a:extLst>
          </p:cNvPr>
          <p:cNvSpPr/>
          <p:nvPr userDrawn="1"/>
        </p:nvSpPr>
        <p:spPr>
          <a:xfrm>
            <a:off x="1900429" y="1570472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EAB71F-37F8-40B7-98F6-1283685DDC6E}"/>
              </a:ext>
            </a:extLst>
          </p:cNvPr>
          <p:cNvSpPr/>
          <p:nvPr userDrawn="1"/>
        </p:nvSpPr>
        <p:spPr>
          <a:xfrm>
            <a:off x="3420798" y="165541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6BF720-7F9C-48E9-92E0-3438B086CF92}"/>
              </a:ext>
            </a:extLst>
          </p:cNvPr>
          <p:cNvSpPr/>
          <p:nvPr userDrawn="1"/>
        </p:nvSpPr>
        <p:spPr>
          <a:xfrm>
            <a:off x="5680299" y="1794355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56959668-8AF8-4360-B550-463CA223CDF9}"/>
              </a:ext>
            </a:extLst>
          </p:cNvPr>
          <p:cNvGrpSpPr/>
          <p:nvPr userDrawn="1"/>
        </p:nvGrpSpPr>
        <p:grpSpPr>
          <a:xfrm>
            <a:off x="1939184" y="722975"/>
            <a:ext cx="476726" cy="1160376"/>
            <a:chOff x="1293624" y="1727493"/>
            <a:chExt cx="465617" cy="1214193"/>
          </a:xfrm>
        </p:grpSpPr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DA19B442-0ABF-4DCE-8215-656B096B454D}"/>
                </a:ext>
              </a:extLst>
            </p:cNvPr>
            <p:cNvGrpSpPr/>
            <p:nvPr/>
          </p:nvGrpSpPr>
          <p:grpSpPr>
            <a:xfrm>
              <a:off x="1293624" y="1895880"/>
              <a:ext cx="206967" cy="402854"/>
              <a:chOff x="1293624" y="1895880"/>
              <a:chExt cx="206967" cy="402854"/>
            </a:xfrm>
          </p:grpSpPr>
          <p:grpSp>
            <p:nvGrpSpPr>
              <p:cNvPr id="107" name="Graphic 5">
                <a:extLst>
                  <a:ext uri="{FF2B5EF4-FFF2-40B4-BE49-F238E27FC236}">
                    <a16:creationId xmlns:a16="http://schemas.microsoft.com/office/drawing/2014/main" id="{AC596E9B-CF8F-4C8E-B89B-46D2E2B12B39}"/>
                  </a:ext>
                </a:extLst>
              </p:cNvPr>
              <p:cNvGrpSpPr/>
              <p:nvPr/>
            </p:nvGrpSpPr>
            <p:grpSpPr>
              <a:xfrm>
                <a:off x="1293624" y="1895880"/>
                <a:ext cx="206967" cy="402854"/>
                <a:chOff x="1293624" y="1895880"/>
                <a:chExt cx="206967" cy="402854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2EBA236-A8B4-474A-9020-63C099F47164}"/>
                    </a:ext>
                  </a:extLst>
                </p:cNvPr>
                <p:cNvSpPr/>
                <p:nvPr/>
              </p:nvSpPr>
              <p:spPr>
                <a:xfrm>
                  <a:off x="1318827" y="2180630"/>
                  <a:ext cx="40787" cy="34695"/>
                </a:xfrm>
                <a:custGeom>
                  <a:avLst/>
                  <a:gdLst>
                    <a:gd name="connsiteX0" fmla="*/ 386 w 40787"/>
                    <a:gd name="connsiteY0" fmla="*/ 11651 h 34695"/>
                    <a:gd name="connsiteX1" fmla="*/ 38249 w 40787"/>
                    <a:gd name="connsiteY1" fmla="*/ 33230 h 34695"/>
                    <a:gd name="connsiteX2" fmla="*/ 40656 w 40787"/>
                    <a:gd name="connsiteY2" fmla="*/ 29219 h 34695"/>
                    <a:gd name="connsiteX3" fmla="*/ 2472 w 40787"/>
                    <a:gd name="connsiteY3" fmla="*/ 2025 h 34695"/>
                    <a:gd name="connsiteX4" fmla="*/ 386 w 40787"/>
                    <a:gd name="connsiteY4" fmla="*/ 11651 h 3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87" h="34695">
                      <a:moveTo>
                        <a:pt x="386" y="11651"/>
                      </a:moveTo>
                      <a:cubicBezTo>
                        <a:pt x="4157" y="26090"/>
                        <a:pt x="30548" y="39166"/>
                        <a:pt x="38249" y="33230"/>
                      </a:cubicBezTo>
                      <a:cubicBezTo>
                        <a:pt x="39693" y="32107"/>
                        <a:pt x="40495" y="30502"/>
                        <a:pt x="40656" y="29219"/>
                      </a:cubicBezTo>
                      <a:cubicBezTo>
                        <a:pt x="42821" y="15662"/>
                        <a:pt x="17874" y="-6879"/>
                        <a:pt x="2472" y="2025"/>
                      </a:cubicBezTo>
                      <a:cubicBezTo>
                        <a:pt x="-255" y="3549"/>
                        <a:pt x="-336" y="8844"/>
                        <a:pt x="386" y="11651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11" name="Graphic 5">
                  <a:extLst>
                    <a:ext uri="{FF2B5EF4-FFF2-40B4-BE49-F238E27FC236}">
                      <a16:creationId xmlns:a16="http://schemas.microsoft.com/office/drawing/2014/main" id="{F835D375-0C7B-4C59-B0E3-752E9CB1B229}"/>
                    </a:ext>
                  </a:extLst>
                </p:cNvPr>
                <p:cNvGrpSpPr/>
                <p:nvPr/>
              </p:nvGrpSpPr>
              <p:grpSpPr>
                <a:xfrm>
                  <a:off x="1293624" y="2172708"/>
                  <a:ext cx="71955" cy="126025"/>
                  <a:chOff x="1293624" y="2172708"/>
                  <a:chExt cx="71955" cy="126025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CF4BDDFD-E729-4F40-9668-53060BB65BA6}"/>
                      </a:ext>
                    </a:extLst>
                  </p:cNvPr>
                  <p:cNvSpPr/>
                  <p:nvPr/>
                </p:nvSpPr>
                <p:spPr>
                  <a:xfrm>
                    <a:off x="1293624" y="2172708"/>
                    <a:ext cx="71874" cy="126025"/>
                  </a:xfrm>
                  <a:custGeom>
                    <a:avLst/>
                    <a:gdLst>
                      <a:gd name="connsiteX0" fmla="*/ 36659 w 71874"/>
                      <a:gd name="connsiteY0" fmla="*/ 0 h 126025"/>
                      <a:gd name="connsiteX1" fmla="*/ 1203 w 71874"/>
                      <a:gd name="connsiteY1" fmla="*/ 47970 h 126025"/>
                      <a:gd name="connsiteX2" fmla="*/ 0 w 71874"/>
                      <a:gd name="connsiteY2" fmla="*/ 81822 h 126025"/>
                      <a:gd name="connsiteX3" fmla="*/ 6016 w 71874"/>
                      <a:gd name="connsiteY3" fmla="*/ 111823 h 126025"/>
                      <a:gd name="connsiteX4" fmla="*/ 19814 w 71874"/>
                      <a:gd name="connsiteY4" fmla="*/ 126022 h 126025"/>
                      <a:gd name="connsiteX5" fmla="*/ 39467 w 71874"/>
                      <a:gd name="connsiteY5" fmla="*/ 121530 h 126025"/>
                      <a:gd name="connsiteX6" fmla="*/ 41793 w 71874"/>
                      <a:gd name="connsiteY6" fmla="*/ 74683 h 126025"/>
                      <a:gd name="connsiteX7" fmla="*/ 60324 w 71874"/>
                      <a:gd name="connsiteY7" fmla="*/ 49494 h 126025"/>
                      <a:gd name="connsiteX8" fmla="*/ 71875 w 71874"/>
                      <a:gd name="connsiteY8" fmla="*/ 13477 h 126025"/>
                      <a:gd name="connsiteX9" fmla="*/ 36659 w 71874"/>
                      <a:gd name="connsiteY9" fmla="*/ 0 h 12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874" h="126025">
                        <a:moveTo>
                          <a:pt x="36659" y="0"/>
                        </a:moveTo>
                        <a:cubicBezTo>
                          <a:pt x="23183" y="16044"/>
                          <a:pt x="12915" y="30964"/>
                          <a:pt x="1203" y="47970"/>
                        </a:cubicBezTo>
                        <a:lnTo>
                          <a:pt x="0" y="81822"/>
                        </a:lnTo>
                        <a:lnTo>
                          <a:pt x="6016" y="111823"/>
                        </a:lnTo>
                        <a:cubicBezTo>
                          <a:pt x="6818" y="115914"/>
                          <a:pt x="14760" y="126263"/>
                          <a:pt x="19814" y="126022"/>
                        </a:cubicBezTo>
                        <a:cubicBezTo>
                          <a:pt x="31124" y="125460"/>
                          <a:pt x="38504" y="123455"/>
                          <a:pt x="39467" y="121530"/>
                        </a:cubicBezTo>
                        <a:cubicBezTo>
                          <a:pt x="44200" y="111904"/>
                          <a:pt x="40590" y="91448"/>
                          <a:pt x="41793" y="74683"/>
                        </a:cubicBezTo>
                        <a:cubicBezTo>
                          <a:pt x="50296" y="65618"/>
                          <a:pt x="57837" y="61206"/>
                          <a:pt x="60324" y="49494"/>
                        </a:cubicBezTo>
                        <a:cubicBezTo>
                          <a:pt x="64335" y="30162"/>
                          <a:pt x="62409" y="23584"/>
                          <a:pt x="71875" y="13477"/>
                        </a:cubicBezTo>
                        <a:lnTo>
                          <a:pt x="36659" y="0"/>
                        </a:ln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AA08ABD-BEAC-4A6B-961E-E91E532B3187}"/>
                      </a:ext>
                    </a:extLst>
                  </p:cNvPr>
                  <p:cNvSpPr/>
                  <p:nvPr/>
                </p:nvSpPr>
                <p:spPr>
                  <a:xfrm>
                    <a:off x="1306932" y="2177602"/>
                    <a:ext cx="58647" cy="120647"/>
                  </a:xfrm>
                  <a:custGeom>
                    <a:avLst/>
                    <a:gdLst>
                      <a:gd name="connsiteX0" fmla="*/ 17014 w 58647"/>
                      <a:gd name="connsiteY0" fmla="*/ 37061 h 120647"/>
                      <a:gd name="connsiteX1" fmla="*/ 8 w 58647"/>
                      <a:gd name="connsiteY1" fmla="*/ 70431 h 120647"/>
                      <a:gd name="connsiteX2" fmla="*/ 3939 w 58647"/>
                      <a:gd name="connsiteY2" fmla="*/ 98106 h 120647"/>
                      <a:gd name="connsiteX3" fmla="*/ 10276 w 58647"/>
                      <a:gd name="connsiteY3" fmla="*/ 120647 h 120647"/>
                      <a:gd name="connsiteX4" fmla="*/ 26239 w 58647"/>
                      <a:gd name="connsiteY4" fmla="*/ 116556 h 120647"/>
                      <a:gd name="connsiteX5" fmla="*/ 28565 w 58647"/>
                      <a:gd name="connsiteY5" fmla="*/ 69709 h 120647"/>
                      <a:gd name="connsiteX6" fmla="*/ 47096 w 58647"/>
                      <a:gd name="connsiteY6" fmla="*/ 44521 h 120647"/>
                      <a:gd name="connsiteX7" fmla="*/ 58647 w 58647"/>
                      <a:gd name="connsiteY7" fmla="*/ 8503 h 120647"/>
                      <a:gd name="connsiteX8" fmla="*/ 36347 w 58647"/>
                      <a:gd name="connsiteY8" fmla="*/ 0 h 120647"/>
                      <a:gd name="connsiteX9" fmla="*/ 17014 w 58647"/>
                      <a:gd name="connsiteY9" fmla="*/ 37061 h 12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47" h="120647">
                        <a:moveTo>
                          <a:pt x="17014" y="37061"/>
                        </a:moveTo>
                        <a:cubicBezTo>
                          <a:pt x="8752" y="51580"/>
                          <a:pt x="6185" y="53184"/>
                          <a:pt x="8" y="70431"/>
                        </a:cubicBezTo>
                        <a:cubicBezTo>
                          <a:pt x="-233" y="79656"/>
                          <a:pt x="5062" y="90726"/>
                          <a:pt x="3939" y="98106"/>
                        </a:cubicBezTo>
                        <a:cubicBezTo>
                          <a:pt x="5784" y="109256"/>
                          <a:pt x="12522" y="111182"/>
                          <a:pt x="10276" y="120647"/>
                        </a:cubicBezTo>
                        <a:cubicBezTo>
                          <a:pt x="17576" y="119765"/>
                          <a:pt x="25437" y="118080"/>
                          <a:pt x="26239" y="116556"/>
                        </a:cubicBezTo>
                        <a:cubicBezTo>
                          <a:pt x="30972" y="106930"/>
                          <a:pt x="27362" y="86475"/>
                          <a:pt x="28565" y="69709"/>
                        </a:cubicBezTo>
                        <a:cubicBezTo>
                          <a:pt x="37069" y="60644"/>
                          <a:pt x="44609" y="56233"/>
                          <a:pt x="47096" y="44521"/>
                        </a:cubicBezTo>
                        <a:cubicBezTo>
                          <a:pt x="51107" y="25188"/>
                          <a:pt x="49181" y="18610"/>
                          <a:pt x="58647" y="8503"/>
                        </a:cubicBezTo>
                        <a:lnTo>
                          <a:pt x="36347" y="0"/>
                        </a:lnTo>
                        <a:lnTo>
                          <a:pt x="17014" y="37061"/>
                        </a:ln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16BC1754-8768-4379-9F7C-CC9B525F22EB}"/>
                      </a:ext>
                    </a:extLst>
                  </p:cNvPr>
                  <p:cNvSpPr/>
                  <p:nvPr/>
                </p:nvSpPr>
                <p:spPr>
                  <a:xfrm>
                    <a:off x="1308588" y="2181211"/>
                    <a:ext cx="40382" cy="77329"/>
                  </a:xfrm>
                  <a:custGeom>
                    <a:avLst/>
                    <a:gdLst>
                      <a:gd name="connsiteX0" fmla="*/ 39343 w 40382"/>
                      <a:gd name="connsiteY0" fmla="*/ 16846 h 77329"/>
                      <a:gd name="connsiteX1" fmla="*/ 22899 w 40382"/>
                      <a:gd name="connsiteY1" fmla="*/ 42515 h 77329"/>
                      <a:gd name="connsiteX2" fmla="*/ 18246 w 40382"/>
                      <a:gd name="connsiteY2" fmla="*/ 56152 h 77329"/>
                      <a:gd name="connsiteX3" fmla="*/ 6855 w 40382"/>
                      <a:gd name="connsiteY3" fmla="*/ 77330 h 77329"/>
                      <a:gd name="connsiteX4" fmla="*/ 438 w 40382"/>
                      <a:gd name="connsiteY4" fmla="*/ 57516 h 77329"/>
                      <a:gd name="connsiteX5" fmla="*/ 18006 w 40382"/>
                      <a:gd name="connsiteY5" fmla="*/ 0 h 77329"/>
                      <a:gd name="connsiteX6" fmla="*/ 39343 w 40382"/>
                      <a:gd name="connsiteY6" fmla="*/ 16846 h 7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82" h="77329">
                        <a:moveTo>
                          <a:pt x="39343" y="16846"/>
                        </a:moveTo>
                        <a:cubicBezTo>
                          <a:pt x="43755" y="31124"/>
                          <a:pt x="33327" y="30964"/>
                          <a:pt x="22899" y="42515"/>
                        </a:cubicBezTo>
                        <a:cubicBezTo>
                          <a:pt x="22498" y="47088"/>
                          <a:pt x="20252" y="51259"/>
                          <a:pt x="18246" y="56152"/>
                        </a:cubicBezTo>
                        <a:cubicBezTo>
                          <a:pt x="21134" y="72276"/>
                          <a:pt x="14877" y="76688"/>
                          <a:pt x="6855" y="77330"/>
                        </a:cubicBezTo>
                        <a:cubicBezTo>
                          <a:pt x="5091" y="72196"/>
                          <a:pt x="1481" y="62088"/>
                          <a:pt x="438" y="57516"/>
                        </a:cubicBezTo>
                        <a:cubicBezTo>
                          <a:pt x="1962" y="30643"/>
                          <a:pt x="-7263" y="23343"/>
                          <a:pt x="18006" y="0"/>
                        </a:cubicBezTo>
                        <a:cubicBezTo>
                          <a:pt x="28193" y="5535"/>
                          <a:pt x="36295" y="7139"/>
                          <a:pt x="39343" y="16846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1FB32946-47BA-448D-930A-A6CFFC3875F4}"/>
                    </a:ext>
                  </a:extLst>
                </p:cNvPr>
                <p:cNvSpPr/>
                <p:nvPr/>
              </p:nvSpPr>
              <p:spPr>
                <a:xfrm>
                  <a:off x="1320657" y="1895880"/>
                  <a:ext cx="179934" cy="316054"/>
                </a:xfrm>
                <a:custGeom>
                  <a:avLst/>
                  <a:gdLst>
                    <a:gd name="connsiteX0" fmla="*/ 61928 w 179934"/>
                    <a:gd name="connsiteY0" fmla="*/ 180327 h 316054"/>
                    <a:gd name="connsiteX1" fmla="*/ 0 w 179934"/>
                    <a:gd name="connsiteY1" fmla="*/ 287257 h 316054"/>
                    <a:gd name="connsiteX2" fmla="*/ 38023 w 179934"/>
                    <a:gd name="connsiteY2" fmla="*/ 316055 h 316054"/>
                    <a:gd name="connsiteX3" fmla="*/ 125942 w 179934"/>
                    <a:gd name="connsiteY3" fmla="*/ 213858 h 316054"/>
                    <a:gd name="connsiteX4" fmla="*/ 174634 w 179934"/>
                    <a:gd name="connsiteY4" fmla="*/ 74760 h 316054"/>
                    <a:gd name="connsiteX5" fmla="*/ 168537 w 179934"/>
                    <a:gd name="connsiteY5" fmla="*/ 1201 h 316054"/>
                    <a:gd name="connsiteX6" fmla="*/ 126824 w 179934"/>
                    <a:gd name="connsiteY6" fmla="*/ 18929 h 316054"/>
                    <a:gd name="connsiteX7" fmla="*/ 61928 w 179934"/>
                    <a:gd name="connsiteY7" fmla="*/ 180327 h 31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9934" h="316054">
                      <a:moveTo>
                        <a:pt x="61928" y="180327"/>
                      </a:moveTo>
                      <a:cubicBezTo>
                        <a:pt x="40109" y="219553"/>
                        <a:pt x="18610" y="246105"/>
                        <a:pt x="0" y="287257"/>
                      </a:cubicBezTo>
                      <a:cubicBezTo>
                        <a:pt x="16605" y="283807"/>
                        <a:pt x="33932" y="297124"/>
                        <a:pt x="38023" y="316055"/>
                      </a:cubicBezTo>
                      <a:cubicBezTo>
                        <a:pt x="80378" y="274021"/>
                        <a:pt x="116476" y="237843"/>
                        <a:pt x="125942" y="213858"/>
                      </a:cubicBezTo>
                      <a:cubicBezTo>
                        <a:pt x="145836" y="164043"/>
                        <a:pt x="166612" y="109735"/>
                        <a:pt x="174634" y="74760"/>
                      </a:cubicBezTo>
                      <a:cubicBezTo>
                        <a:pt x="184099" y="33609"/>
                        <a:pt x="180169" y="3367"/>
                        <a:pt x="168537" y="1201"/>
                      </a:cubicBezTo>
                      <a:cubicBezTo>
                        <a:pt x="148403" y="-2569"/>
                        <a:pt x="137653" y="2324"/>
                        <a:pt x="126824" y="18929"/>
                      </a:cubicBezTo>
                      <a:cubicBezTo>
                        <a:pt x="103160" y="55508"/>
                        <a:pt x="78453" y="136929"/>
                        <a:pt x="61928" y="180327"/>
                      </a:cubicBezTo>
                      <a:close/>
                    </a:path>
                  </a:pathLst>
                </a:custGeom>
                <a:solidFill>
                  <a:srgbClr val="FFBB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B93B74-B9C6-4B3A-A359-23A32B09EB20}"/>
                    </a:ext>
                  </a:extLst>
                </p:cNvPr>
                <p:cNvSpPr/>
                <p:nvPr/>
              </p:nvSpPr>
              <p:spPr>
                <a:xfrm>
                  <a:off x="1344241" y="1895889"/>
                  <a:ext cx="156350" cy="316045"/>
                </a:xfrm>
                <a:custGeom>
                  <a:avLst/>
                  <a:gdLst>
                    <a:gd name="connsiteX0" fmla="*/ 0 w 156350"/>
                    <a:gd name="connsiteY0" fmla="*/ 292863 h 316045"/>
                    <a:gd name="connsiteX1" fmla="*/ 14439 w 156350"/>
                    <a:gd name="connsiteY1" fmla="*/ 316045 h 316045"/>
                    <a:gd name="connsiteX2" fmla="*/ 102358 w 156350"/>
                    <a:gd name="connsiteY2" fmla="*/ 213848 h 316045"/>
                    <a:gd name="connsiteX3" fmla="*/ 151050 w 156350"/>
                    <a:gd name="connsiteY3" fmla="*/ 74751 h 316045"/>
                    <a:gd name="connsiteX4" fmla="*/ 144953 w 156350"/>
                    <a:gd name="connsiteY4" fmla="*/ 1191 h 316045"/>
                    <a:gd name="connsiteX5" fmla="*/ 131477 w 156350"/>
                    <a:gd name="connsiteY5" fmla="*/ 68 h 316045"/>
                    <a:gd name="connsiteX6" fmla="*/ 101716 w 156350"/>
                    <a:gd name="connsiteY6" fmla="*/ 24214 h 316045"/>
                    <a:gd name="connsiteX7" fmla="*/ 73319 w 156350"/>
                    <a:gd name="connsiteY7" fmla="*/ 190986 h 316045"/>
                    <a:gd name="connsiteX8" fmla="*/ 43879 w 156350"/>
                    <a:gd name="connsiteY8" fmla="*/ 183045 h 316045"/>
                    <a:gd name="connsiteX9" fmla="*/ 68265 w 156350"/>
                    <a:gd name="connsiteY9" fmla="*/ 202056 h 316045"/>
                    <a:gd name="connsiteX10" fmla="*/ 0 w 156350"/>
                    <a:gd name="connsiteY10" fmla="*/ 292863 h 31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6350" h="316045">
                      <a:moveTo>
                        <a:pt x="0" y="292863"/>
                      </a:moveTo>
                      <a:cubicBezTo>
                        <a:pt x="6979" y="298077"/>
                        <a:pt x="12273" y="306339"/>
                        <a:pt x="14439" y="316045"/>
                      </a:cubicBezTo>
                      <a:cubicBezTo>
                        <a:pt x="56794" y="274011"/>
                        <a:pt x="92892" y="237833"/>
                        <a:pt x="102358" y="213848"/>
                      </a:cubicBezTo>
                      <a:cubicBezTo>
                        <a:pt x="122252" y="164033"/>
                        <a:pt x="143028" y="109726"/>
                        <a:pt x="151050" y="74751"/>
                      </a:cubicBezTo>
                      <a:cubicBezTo>
                        <a:pt x="160515" y="33599"/>
                        <a:pt x="156585" y="3357"/>
                        <a:pt x="144953" y="1191"/>
                      </a:cubicBezTo>
                      <a:cubicBezTo>
                        <a:pt x="139900" y="229"/>
                        <a:pt x="135488" y="-172"/>
                        <a:pt x="131477" y="68"/>
                      </a:cubicBezTo>
                      <a:cubicBezTo>
                        <a:pt x="118161" y="6004"/>
                        <a:pt x="109497" y="12342"/>
                        <a:pt x="101716" y="24214"/>
                      </a:cubicBezTo>
                      <a:cubicBezTo>
                        <a:pt x="72597" y="68574"/>
                        <a:pt x="83105" y="127293"/>
                        <a:pt x="73319" y="190986"/>
                      </a:cubicBezTo>
                      <a:cubicBezTo>
                        <a:pt x="61848" y="182724"/>
                        <a:pt x="49976" y="181922"/>
                        <a:pt x="43879" y="183045"/>
                      </a:cubicBezTo>
                      <a:cubicBezTo>
                        <a:pt x="56313" y="188580"/>
                        <a:pt x="60324" y="191869"/>
                        <a:pt x="68265" y="202056"/>
                      </a:cubicBezTo>
                      <a:cubicBezTo>
                        <a:pt x="50938" y="228528"/>
                        <a:pt x="21739" y="266391"/>
                        <a:pt x="0" y="292863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50507F-AB01-41C8-9C12-0D7EB4439DD5}"/>
                  </a:ext>
                </a:extLst>
              </p:cNvPr>
              <p:cNvSpPr/>
              <p:nvPr/>
            </p:nvSpPr>
            <p:spPr>
              <a:xfrm>
                <a:off x="1324668" y="2082945"/>
                <a:ext cx="82223" cy="101395"/>
              </a:xfrm>
              <a:custGeom>
                <a:avLst/>
                <a:gdLst>
                  <a:gd name="connsiteX0" fmla="*/ 57676 w 82223"/>
                  <a:gd name="connsiteY0" fmla="*/ 0 h 101395"/>
                  <a:gd name="connsiteX1" fmla="*/ 82223 w 82223"/>
                  <a:gd name="connsiteY1" fmla="*/ 15803 h 101395"/>
                  <a:gd name="connsiteX2" fmla="*/ 18530 w 82223"/>
                  <a:gd name="connsiteY2" fmla="*/ 101395 h 101395"/>
                  <a:gd name="connsiteX3" fmla="*/ 0 w 82223"/>
                  <a:gd name="connsiteY3" fmla="*/ 96903 h 101395"/>
                  <a:gd name="connsiteX4" fmla="*/ 57676 w 82223"/>
                  <a:gd name="connsiteY4" fmla="*/ 0 h 10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23" h="101395">
                    <a:moveTo>
                      <a:pt x="57676" y="0"/>
                    </a:moveTo>
                    <a:cubicBezTo>
                      <a:pt x="69629" y="3128"/>
                      <a:pt x="77009" y="7942"/>
                      <a:pt x="82223" y="15803"/>
                    </a:cubicBezTo>
                    <a:cubicBezTo>
                      <a:pt x="62409" y="43157"/>
                      <a:pt x="39627" y="75084"/>
                      <a:pt x="18530" y="101395"/>
                    </a:cubicBezTo>
                    <a:cubicBezTo>
                      <a:pt x="10348" y="97224"/>
                      <a:pt x="6337" y="96020"/>
                      <a:pt x="0" y="96903"/>
                    </a:cubicBezTo>
                    <a:cubicBezTo>
                      <a:pt x="16685" y="65217"/>
                      <a:pt x="39066" y="30001"/>
                      <a:pt x="57676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0134D2E-F18B-4C65-A654-1111A094B41F}"/>
                  </a:ext>
                </a:extLst>
              </p:cNvPr>
              <p:cNvSpPr/>
              <p:nvPr/>
            </p:nvSpPr>
            <p:spPr>
              <a:xfrm>
                <a:off x="1388842" y="1972646"/>
                <a:ext cx="33290" cy="105807"/>
              </a:xfrm>
              <a:custGeom>
                <a:avLst/>
                <a:gdLst>
                  <a:gd name="connsiteX0" fmla="*/ 33290 w 33290"/>
                  <a:gd name="connsiteY0" fmla="*/ 0 h 105807"/>
                  <a:gd name="connsiteX1" fmla="*/ 24226 w 33290"/>
                  <a:gd name="connsiteY1" fmla="*/ 105807 h 105807"/>
                  <a:gd name="connsiteX2" fmla="*/ 0 w 33290"/>
                  <a:gd name="connsiteY2" fmla="*/ 98828 h 105807"/>
                  <a:gd name="connsiteX3" fmla="*/ 33290 w 33290"/>
                  <a:gd name="connsiteY3" fmla="*/ 0 h 1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90" h="105807">
                    <a:moveTo>
                      <a:pt x="33290" y="0"/>
                    </a:moveTo>
                    <a:cubicBezTo>
                      <a:pt x="29279" y="36499"/>
                      <a:pt x="28638" y="69388"/>
                      <a:pt x="24226" y="105807"/>
                    </a:cubicBezTo>
                    <a:cubicBezTo>
                      <a:pt x="15883" y="101395"/>
                      <a:pt x="9065" y="100272"/>
                      <a:pt x="0" y="98828"/>
                    </a:cubicBezTo>
                    <a:cubicBezTo>
                      <a:pt x="12594" y="63211"/>
                      <a:pt x="21418" y="35857"/>
                      <a:pt x="33290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DC976-3A46-4630-8B63-D0240844B9DD}"/>
                </a:ext>
              </a:extLst>
            </p:cNvPr>
            <p:cNvSpPr/>
            <p:nvPr/>
          </p:nvSpPr>
          <p:spPr>
            <a:xfrm>
              <a:off x="1429204" y="2227978"/>
              <a:ext cx="138764" cy="313897"/>
            </a:xfrm>
            <a:custGeom>
              <a:avLst/>
              <a:gdLst>
                <a:gd name="connsiteX0" fmla="*/ 34642 w 138764"/>
                <a:gd name="connsiteY0" fmla="*/ 0 h 313897"/>
                <a:gd name="connsiteX1" fmla="*/ 68 w 138764"/>
                <a:gd name="connsiteY1" fmla="*/ 269531 h 313897"/>
                <a:gd name="connsiteX2" fmla="*/ 80607 w 138764"/>
                <a:gd name="connsiteY2" fmla="*/ 299613 h 313897"/>
                <a:gd name="connsiteX3" fmla="*/ 138764 w 138764"/>
                <a:gd name="connsiteY3" fmla="*/ 85512 h 313897"/>
                <a:gd name="connsiteX4" fmla="*/ 117025 w 138764"/>
                <a:gd name="connsiteY4" fmla="*/ 18931 h 313897"/>
                <a:gd name="connsiteX5" fmla="*/ 51969 w 138764"/>
                <a:gd name="connsiteY5" fmla="*/ 7380 h 313897"/>
                <a:gd name="connsiteX6" fmla="*/ 34642 w 138764"/>
                <a:gd name="connsiteY6" fmla="*/ 0 h 31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64" h="313897">
                  <a:moveTo>
                    <a:pt x="34642" y="0"/>
                  </a:moveTo>
                  <a:cubicBezTo>
                    <a:pt x="19481" y="53345"/>
                    <a:pt x="4400" y="202309"/>
                    <a:pt x="68" y="269531"/>
                  </a:cubicBezTo>
                  <a:cubicBezTo>
                    <a:pt x="-2419" y="325603"/>
                    <a:pt x="64001" y="319747"/>
                    <a:pt x="80607" y="299613"/>
                  </a:cubicBezTo>
                  <a:cubicBezTo>
                    <a:pt x="99458" y="245947"/>
                    <a:pt x="129218" y="147600"/>
                    <a:pt x="138764" y="85512"/>
                  </a:cubicBezTo>
                  <a:lnTo>
                    <a:pt x="117025" y="18931"/>
                  </a:lnTo>
                  <a:lnTo>
                    <a:pt x="51969" y="7380"/>
                  </a:lnTo>
                  <a:lnTo>
                    <a:pt x="34642" y="0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1175F4-0DE7-432B-8890-34653664B1C9}"/>
                </a:ext>
              </a:extLst>
            </p:cNvPr>
            <p:cNvSpPr/>
            <p:nvPr/>
          </p:nvSpPr>
          <p:spPr>
            <a:xfrm>
              <a:off x="1429452" y="2456634"/>
              <a:ext cx="226984" cy="228667"/>
            </a:xfrm>
            <a:custGeom>
              <a:avLst/>
              <a:gdLst>
                <a:gd name="connsiteX0" fmla="*/ 8885 w 226984"/>
                <a:gd name="connsiteY0" fmla="*/ 73845 h 228667"/>
                <a:gd name="connsiteX1" fmla="*/ 173251 w 226984"/>
                <a:gd name="connsiteY1" fmla="*/ 227943 h 228667"/>
                <a:gd name="connsiteX2" fmla="*/ 226836 w 226984"/>
                <a:gd name="connsiteY2" fmla="*/ 173555 h 228667"/>
                <a:gd name="connsiteX3" fmla="*/ 142367 w 226984"/>
                <a:gd name="connsiteY3" fmla="*/ 74406 h 228667"/>
                <a:gd name="connsiteX4" fmla="*/ 74262 w 226984"/>
                <a:gd name="connsiteY4" fmla="*/ 23468 h 228667"/>
                <a:gd name="connsiteX5" fmla="*/ 1505 w 226984"/>
                <a:gd name="connsiteY5" fmla="*/ 19537 h 228667"/>
                <a:gd name="connsiteX6" fmla="*/ 8885 w 226984"/>
                <a:gd name="connsiteY6" fmla="*/ 73845 h 22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984" h="228667">
                  <a:moveTo>
                    <a:pt x="8885" y="73845"/>
                  </a:moveTo>
                  <a:cubicBezTo>
                    <a:pt x="70010" y="132002"/>
                    <a:pt x="116697" y="168902"/>
                    <a:pt x="173251" y="227943"/>
                  </a:cubicBezTo>
                  <a:cubicBezTo>
                    <a:pt x="191941" y="233879"/>
                    <a:pt x="229643" y="202273"/>
                    <a:pt x="226836" y="173555"/>
                  </a:cubicBezTo>
                  <a:cubicBezTo>
                    <a:pt x="186005" y="123018"/>
                    <a:pt x="167154" y="99915"/>
                    <a:pt x="142367" y="74406"/>
                  </a:cubicBezTo>
                  <a:cubicBezTo>
                    <a:pt x="121751" y="53148"/>
                    <a:pt x="99129" y="36704"/>
                    <a:pt x="74262" y="23468"/>
                  </a:cubicBezTo>
                  <a:cubicBezTo>
                    <a:pt x="48833" y="-7175"/>
                    <a:pt x="2788" y="-7095"/>
                    <a:pt x="1505" y="19537"/>
                  </a:cubicBezTo>
                  <a:cubicBezTo>
                    <a:pt x="702" y="35661"/>
                    <a:pt x="-4030" y="59486"/>
                    <a:pt x="8885" y="73845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AE8BB4-6115-4990-9D35-E9D4BAA3114D}"/>
                </a:ext>
              </a:extLst>
            </p:cNvPr>
            <p:cNvSpPr/>
            <p:nvPr/>
          </p:nvSpPr>
          <p:spPr>
            <a:xfrm>
              <a:off x="1460236" y="2243460"/>
              <a:ext cx="196053" cy="420580"/>
            </a:xfrm>
            <a:custGeom>
              <a:avLst/>
              <a:gdLst>
                <a:gd name="connsiteX0" fmla="*/ 183137 w 196053"/>
                <a:gd name="connsiteY0" fmla="*/ 420581 h 420580"/>
                <a:gd name="connsiteX1" fmla="*/ 195891 w 196053"/>
                <a:gd name="connsiteY1" fmla="*/ 386649 h 420580"/>
                <a:gd name="connsiteX2" fmla="*/ 111422 w 196053"/>
                <a:gd name="connsiteY2" fmla="*/ 287500 h 420580"/>
                <a:gd name="connsiteX3" fmla="*/ 61768 w 196053"/>
                <a:gd name="connsiteY3" fmla="*/ 247231 h 420580"/>
                <a:gd name="connsiteX4" fmla="*/ 110219 w 196053"/>
                <a:gd name="connsiteY4" fmla="*/ 35055 h 420580"/>
                <a:gd name="connsiteX5" fmla="*/ 0 w 196053"/>
                <a:gd name="connsiteY5" fmla="*/ 0 h 420580"/>
                <a:gd name="connsiteX6" fmla="*/ 60163 w 196053"/>
                <a:gd name="connsiteY6" fmla="*/ 40430 h 420580"/>
                <a:gd name="connsiteX7" fmla="*/ 52623 w 196053"/>
                <a:gd name="connsiteY7" fmla="*/ 88640 h 420580"/>
                <a:gd name="connsiteX8" fmla="*/ 22140 w 196053"/>
                <a:gd name="connsiteY8" fmla="*/ 256616 h 420580"/>
                <a:gd name="connsiteX9" fmla="*/ 40189 w 196053"/>
                <a:gd name="connsiteY9" fmla="*/ 277312 h 420580"/>
                <a:gd name="connsiteX10" fmla="*/ 183137 w 196053"/>
                <a:gd name="connsiteY10" fmla="*/ 420581 h 4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53" h="420580">
                  <a:moveTo>
                    <a:pt x="183137" y="420581"/>
                  </a:moveTo>
                  <a:cubicBezTo>
                    <a:pt x="191479" y="410634"/>
                    <a:pt x="197095" y="398441"/>
                    <a:pt x="195891" y="386649"/>
                  </a:cubicBezTo>
                  <a:cubicBezTo>
                    <a:pt x="155061" y="336112"/>
                    <a:pt x="136210" y="313009"/>
                    <a:pt x="111422" y="287500"/>
                  </a:cubicBezTo>
                  <a:cubicBezTo>
                    <a:pt x="96020" y="271617"/>
                    <a:pt x="79496" y="258381"/>
                    <a:pt x="61768" y="247231"/>
                  </a:cubicBezTo>
                  <a:cubicBezTo>
                    <a:pt x="79335" y="192603"/>
                    <a:pt x="102598" y="84710"/>
                    <a:pt x="110219" y="35055"/>
                  </a:cubicBezTo>
                  <a:lnTo>
                    <a:pt x="0" y="0"/>
                  </a:lnTo>
                  <a:cubicBezTo>
                    <a:pt x="20696" y="26311"/>
                    <a:pt x="35055" y="29841"/>
                    <a:pt x="60163" y="40430"/>
                  </a:cubicBezTo>
                  <a:lnTo>
                    <a:pt x="52623" y="88640"/>
                  </a:lnTo>
                  <a:cubicBezTo>
                    <a:pt x="52302" y="113588"/>
                    <a:pt x="22220" y="237123"/>
                    <a:pt x="22140" y="256616"/>
                  </a:cubicBezTo>
                  <a:cubicBezTo>
                    <a:pt x="22060" y="264879"/>
                    <a:pt x="25750" y="266322"/>
                    <a:pt x="40189" y="277312"/>
                  </a:cubicBezTo>
                  <a:cubicBezTo>
                    <a:pt x="94015" y="318303"/>
                    <a:pt x="137333" y="369402"/>
                    <a:pt x="183137" y="420581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FD9BFE-339F-4D82-9183-514633893CA4}"/>
                </a:ext>
              </a:extLst>
            </p:cNvPr>
            <p:cNvSpPr/>
            <p:nvPr/>
          </p:nvSpPr>
          <p:spPr>
            <a:xfrm>
              <a:off x="1436314" y="2257258"/>
              <a:ext cx="124273" cy="370926"/>
            </a:xfrm>
            <a:custGeom>
              <a:avLst/>
              <a:gdLst>
                <a:gd name="connsiteX0" fmla="*/ 26408 w 124273"/>
                <a:gd name="connsiteY0" fmla="*/ 0 h 370926"/>
                <a:gd name="connsiteX1" fmla="*/ 68844 w 124273"/>
                <a:gd name="connsiteY1" fmla="*/ 28317 h 370926"/>
                <a:gd name="connsiteX2" fmla="*/ 69084 w 124273"/>
                <a:gd name="connsiteY2" fmla="*/ 88721 h 370926"/>
                <a:gd name="connsiteX3" fmla="*/ 36355 w 124273"/>
                <a:gd name="connsiteY3" fmla="*/ 228059 h 370926"/>
                <a:gd name="connsiteX4" fmla="*/ 39805 w 124273"/>
                <a:gd name="connsiteY4" fmla="*/ 257258 h 370926"/>
                <a:gd name="connsiteX5" fmla="*/ 121306 w 124273"/>
                <a:gd name="connsiteY5" fmla="*/ 331459 h 370926"/>
                <a:gd name="connsiteX6" fmla="*/ 124274 w 124273"/>
                <a:gd name="connsiteY6" fmla="*/ 370926 h 370926"/>
                <a:gd name="connsiteX7" fmla="*/ 11007 w 124273"/>
                <a:gd name="connsiteY7" fmla="*/ 270173 h 370926"/>
                <a:gd name="connsiteX8" fmla="*/ 257 w 124273"/>
                <a:gd name="connsiteY8" fmla="*/ 233353 h 370926"/>
                <a:gd name="connsiteX9" fmla="*/ 26408 w 124273"/>
                <a:gd name="connsiteY9" fmla="*/ 0 h 37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73" h="370926">
                  <a:moveTo>
                    <a:pt x="26408" y="0"/>
                  </a:moveTo>
                  <a:cubicBezTo>
                    <a:pt x="34029" y="4733"/>
                    <a:pt x="53923" y="21899"/>
                    <a:pt x="68844" y="28317"/>
                  </a:cubicBezTo>
                  <a:cubicBezTo>
                    <a:pt x="64752" y="61366"/>
                    <a:pt x="61544" y="80458"/>
                    <a:pt x="69084" y="88721"/>
                  </a:cubicBezTo>
                  <a:cubicBezTo>
                    <a:pt x="64432" y="118882"/>
                    <a:pt x="39243" y="211614"/>
                    <a:pt x="36355" y="228059"/>
                  </a:cubicBezTo>
                  <a:cubicBezTo>
                    <a:pt x="34189" y="240813"/>
                    <a:pt x="35714" y="249958"/>
                    <a:pt x="39805" y="257258"/>
                  </a:cubicBezTo>
                  <a:cubicBezTo>
                    <a:pt x="42853" y="262873"/>
                    <a:pt x="95396" y="296645"/>
                    <a:pt x="121306" y="331459"/>
                  </a:cubicBezTo>
                  <a:lnTo>
                    <a:pt x="124274" y="370926"/>
                  </a:lnTo>
                  <a:cubicBezTo>
                    <a:pt x="88176" y="337395"/>
                    <a:pt x="44297" y="303223"/>
                    <a:pt x="11007" y="270173"/>
                  </a:cubicBezTo>
                  <a:cubicBezTo>
                    <a:pt x="1060" y="260306"/>
                    <a:pt x="-785" y="248354"/>
                    <a:pt x="257" y="233353"/>
                  </a:cubicBezTo>
                  <a:cubicBezTo>
                    <a:pt x="2744" y="197496"/>
                    <a:pt x="21355" y="45644"/>
                    <a:pt x="26408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A45082F2-1DFE-4E1D-AF34-F46DA49E7253}"/>
                </a:ext>
              </a:extLst>
            </p:cNvPr>
            <p:cNvGrpSpPr/>
            <p:nvPr/>
          </p:nvGrpSpPr>
          <p:grpSpPr>
            <a:xfrm>
              <a:off x="1587060" y="2608771"/>
              <a:ext cx="129665" cy="209050"/>
              <a:chOff x="1587060" y="2608771"/>
              <a:chExt cx="129665" cy="209050"/>
            </a:xfrm>
          </p:grpSpPr>
          <p:grpSp>
            <p:nvGrpSpPr>
              <p:cNvPr id="93" name="Graphic 5">
                <a:extLst>
                  <a:ext uri="{FF2B5EF4-FFF2-40B4-BE49-F238E27FC236}">
                    <a16:creationId xmlns:a16="http://schemas.microsoft.com/office/drawing/2014/main" id="{C15EA5EE-4D7E-4DE0-8BCF-A767E2707D8D}"/>
                  </a:ext>
                </a:extLst>
              </p:cNvPr>
              <p:cNvGrpSpPr/>
              <p:nvPr/>
            </p:nvGrpSpPr>
            <p:grpSpPr>
              <a:xfrm>
                <a:off x="1587060" y="2608771"/>
                <a:ext cx="119575" cy="205397"/>
                <a:chOff x="1587060" y="2608771"/>
                <a:chExt cx="119575" cy="205397"/>
              </a:xfrm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38EFB59-116E-4F77-A065-3D00565A3112}"/>
                    </a:ext>
                  </a:extLst>
                </p:cNvPr>
                <p:cNvSpPr/>
                <p:nvPr/>
              </p:nvSpPr>
              <p:spPr>
                <a:xfrm>
                  <a:off x="1587060" y="2608771"/>
                  <a:ext cx="119575" cy="205397"/>
                </a:xfrm>
                <a:custGeom>
                  <a:avLst/>
                  <a:gdLst>
                    <a:gd name="connsiteX0" fmla="*/ 54708 w 119575"/>
                    <a:gd name="connsiteY0" fmla="*/ 0 h 205397"/>
                    <a:gd name="connsiteX1" fmla="*/ 69950 w 119575"/>
                    <a:gd name="connsiteY1" fmla="*/ 24226 h 205397"/>
                    <a:gd name="connsiteX2" fmla="*/ 92972 w 119575"/>
                    <a:gd name="connsiteY2" fmla="*/ 34092 h 205397"/>
                    <a:gd name="connsiteX3" fmla="*/ 119444 w 119575"/>
                    <a:gd name="connsiteY3" fmla="*/ 60083 h 205397"/>
                    <a:gd name="connsiteX4" fmla="*/ 110861 w 119575"/>
                    <a:gd name="connsiteY4" fmla="*/ 97144 h 205397"/>
                    <a:gd name="connsiteX5" fmla="*/ 107572 w 119575"/>
                    <a:gd name="connsiteY5" fmla="*/ 116636 h 205397"/>
                    <a:gd name="connsiteX6" fmla="*/ 105647 w 119575"/>
                    <a:gd name="connsiteY6" fmla="*/ 148001 h 205397"/>
                    <a:gd name="connsiteX7" fmla="*/ 90967 w 119575"/>
                    <a:gd name="connsiteY7" fmla="*/ 175997 h 205397"/>
                    <a:gd name="connsiteX8" fmla="*/ 57356 w 119575"/>
                    <a:gd name="connsiteY8" fmla="*/ 204314 h 205397"/>
                    <a:gd name="connsiteX9" fmla="*/ 45564 w 119575"/>
                    <a:gd name="connsiteY9" fmla="*/ 203191 h 205397"/>
                    <a:gd name="connsiteX10" fmla="*/ 41793 w 119575"/>
                    <a:gd name="connsiteY10" fmla="*/ 135006 h 205397"/>
                    <a:gd name="connsiteX11" fmla="*/ 33611 w 119575"/>
                    <a:gd name="connsiteY11" fmla="*/ 70672 h 205397"/>
                    <a:gd name="connsiteX12" fmla="*/ 0 w 119575"/>
                    <a:gd name="connsiteY12" fmla="*/ 18771 h 205397"/>
                    <a:gd name="connsiteX13" fmla="*/ 54708 w 119575"/>
                    <a:gd name="connsiteY13" fmla="*/ 0 h 205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575" h="205397">
                      <a:moveTo>
                        <a:pt x="54708" y="0"/>
                      </a:moveTo>
                      <a:cubicBezTo>
                        <a:pt x="59602" y="13878"/>
                        <a:pt x="66340" y="21579"/>
                        <a:pt x="69950" y="24226"/>
                      </a:cubicBezTo>
                      <a:cubicBezTo>
                        <a:pt x="74041" y="27354"/>
                        <a:pt x="84228" y="29600"/>
                        <a:pt x="92972" y="34092"/>
                      </a:cubicBezTo>
                      <a:cubicBezTo>
                        <a:pt x="110460" y="43077"/>
                        <a:pt x="117920" y="50537"/>
                        <a:pt x="119444" y="60083"/>
                      </a:cubicBezTo>
                      <a:cubicBezTo>
                        <a:pt x="120487" y="66982"/>
                        <a:pt x="115112" y="83105"/>
                        <a:pt x="110861" y="97144"/>
                      </a:cubicBezTo>
                      <a:cubicBezTo>
                        <a:pt x="108534" y="104925"/>
                        <a:pt x="107171" y="110620"/>
                        <a:pt x="107572" y="116636"/>
                      </a:cubicBezTo>
                      <a:cubicBezTo>
                        <a:pt x="108294" y="128749"/>
                        <a:pt x="109657" y="136049"/>
                        <a:pt x="105647" y="148001"/>
                      </a:cubicBezTo>
                      <a:cubicBezTo>
                        <a:pt x="102839" y="156344"/>
                        <a:pt x="97625" y="166291"/>
                        <a:pt x="90967" y="175997"/>
                      </a:cubicBezTo>
                      <a:cubicBezTo>
                        <a:pt x="84469" y="185463"/>
                        <a:pt x="65859" y="201747"/>
                        <a:pt x="57356" y="204314"/>
                      </a:cubicBezTo>
                      <a:cubicBezTo>
                        <a:pt x="52302" y="205838"/>
                        <a:pt x="47810" y="205999"/>
                        <a:pt x="45564" y="203191"/>
                      </a:cubicBezTo>
                      <a:cubicBezTo>
                        <a:pt x="36980" y="191961"/>
                        <a:pt x="40831" y="158831"/>
                        <a:pt x="41793" y="135006"/>
                      </a:cubicBezTo>
                      <a:cubicBezTo>
                        <a:pt x="42836" y="111342"/>
                        <a:pt x="41472" y="88961"/>
                        <a:pt x="33611" y="70672"/>
                      </a:cubicBezTo>
                      <a:cubicBezTo>
                        <a:pt x="31526" y="65939"/>
                        <a:pt x="3048" y="22942"/>
                        <a:pt x="0" y="18771"/>
                      </a:cubicBezTo>
                      <a:cubicBezTo>
                        <a:pt x="21659" y="10508"/>
                        <a:pt x="42756" y="2166"/>
                        <a:pt x="54708" y="0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C9F5E41-B36F-4E2C-A8F0-B5C39CC2EBB6}"/>
                    </a:ext>
                  </a:extLst>
                </p:cNvPr>
                <p:cNvSpPr/>
                <p:nvPr/>
              </p:nvSpPr>
              <p:spPr>
                <a:xfrm>
                  <a:off x="1631421" y="2621285"/>
                  <a:ext cx="75215" cy="192352"/>
                </a:xfrm>
                <a:custGeom>
                  <a:avLst/>
                  <a:gdLst>
                    <a:gd name="connsiteX0" fmla="*/ 14279 w 75215"/>
                    <a:gd name="connsiteY0" fmla="*/ 0 h 192352"/>
                    <a:gd name="connsiteX1" fmla="*/ 25589 w 75215"/>
                    <a:gd name="connsiteY1" fmla="*/ 11712 h 192352"/>
                    <a:gd name="connsiteX2" fmla="*/ 48612 w 75215"/>
                    <a:gd name="connsiteY2" fmla="*/ 21579 h 192352"/>
                    <a:gd name="connsiteX3" fmla="*/ 75084 w 75215"/>
                    <a:gd name="connsiteY3" fmla="*/ 47569 h 192352"/>
                    <a:gd name="connsiteX4" fmla="*/ 66500 w 75215"/>
                    <a:gd name="connsiteY4" fmla="*/ 84630 h 192352"/>
                    <a:gd name="connsiteX5" fmla="*/ 63211 w 75215"/>
                    <a:gd name="connsiteY5" fmla="*/ 104122 h 192352"/>
                    <a:gd name="connsiteX6" fmla="*/ 61286 w 75215"/>
                    <a:gd name="connsiteY6" fmla="*/ 135488 h 192352"/>
                    <a:gd name="connsiteX7" fmla="*/ 34413 w 75215"/>
                    <a:gd name="connsiteY7" fmla="*/ 179046 h 192352"/>
                    <a:gd name="connsiteX8" fmla="*/ 0 w 75215"/>
                    <a:gd name="connsiteY8" fmla="*/ 189634 h 192352"/>
                    <a:gd name="connsiteX9" fmla="*/ 35055 w 75215"/>
                    <a:gd name="connsiteY9" fmla="*/ 155622 h 192352"/>
                    <a:gd name="connsiteX10" fmla="*/ 41793 w 75215"/>
                    <a:gd name="connsiteY10" fmla="*/ 97705 h 192352"/>
                    <a:gd name="connsiteX11" fmla="*/ 49173 w 75215"/>
                    <a:gd name="connsiteY11" fmla="*/ 49895 h 192352"/>
                    <a:gd name="connsiteX12" fmla="*/ 15402 w 75215"/>
                    <a:gd name="connsiteY12" fmla="*/ 13637 h 192352"/>
                    <a:gd name="connsiteX13" fmla="*/ 14279 w 75215"/>
                    <a:gd name="connsiteY13" fmla="*/ 0 h 192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215" h="192352">
                      <a:moveTo>
                        <a:pt x="14279" y="0"/>
                      </a:moveTo>
                      <a:cubicBezTo>
                        <a:pt x="19734" y="6097"/>
                        <a:pt x="22060" y="9065"/>
                        <a:pt x="25589" y="11712"/>
                      </a:cubicBezTo>
                      <a:cubicBezTo>
                        <a:pt x="29680" y="14840"/>
                        <a:pt x="39868" y="17086"/>
                        <a:pt x="48612" y="21579"/>
                      </a:cubicBezTo>
                      <a:cubicBezTo>
                        <a:pt x="66099" y="30563"/>
                        <a:pt x="73560" y="38023"/>
                        <a:pt x="75084" y="47569"/>
                      </a:cubicBezTo>
                      <a:cubicBezTo>
                        <a:pt x="76127" y="54468"/>
                        <a:pt x="70752" y="70592"/>
                        <a:pt x="66500" y="84630"/>
                      </a:cubicBezTo>
                      <a:cubicBezTo>
                        <a:pt x="64174" y="92411"/>
                        <a:pt x="62810" y="98106"/>
                        <a:pt x="63211" y="104122"/>
                      </a:cubicBezTo>
                      <a:cubicBezTo>
                        <a:pt x="63933" y="116235"/>
                        <a:pt x="65297" y="123535"/>
                        <a:pt x="61286" y="135488"/>
                      </a:cubicBezTo>
                      <a:cubicBezTo>
                        <a:pt x="56874" y="148483"/>
                        <a:pt x="46687" y="165329"/>
                        <a:pt x="34413" y="179046"/>
                      </a:cubicBezTo>
                      <a:cubicBezTo>
                        <a:pt x="30804" y="183057"/>
                        <a:pt x="8904" y="198539"/>
                        <a:pt x="0" y="189634"/>
                      </a:cubicBezTo>
                      <a:cubicBezTo>
                        <a:pt x="16605" y="186506"/>
                        <a:pt x="27836" y="173511"/>
                        <a:pt x="35055" y="155622"/>
                      </a:cubicBezTo>
                      <a:cubicBezTo>
                        <a:pt x="42355" y="137573"/>
                        <a:pt x="36900" y="119364"/>
                        <a:pt x="41793" y="97705"/>
                      </a:cubicBezTo>
                      <a:cubicBezTo>
                        <a:pt x="46687" y="76046"/>
                        <a:pt x="53505" y="62891"/>
                        <a:pt x="49173" y="49895"/>
                      </a:cubicBezTo>
                      <a:cubicBezTo>
                        <a:pt x="44761" y="36820"/>
                        <a:pt x="32649" y="30001"/>
                        <a:pt x="15402" y="13637"/>
                      </a:cubicBezTo>
                      <a:cubicBezTo>
                        <a:pt x="15482" y="11952"/>
                        <a:pt x="15723" y="5214"/>
                        <a:pt x="14279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94" name="Graphic 5">
                <a:extLst>
                  <a:ext uri="{FF2B5EF4-FFF2-40B4-BE49-F238E27FC236}">
                    <a16:creationId xmlns:a16="http://schemas.microsoft.com/office/drawing/2014/main" id="{4D2AA318-AF31-43CB-BEEC-B4993A20B212}"/>
                  </a:ext>
                </a:extLst>
              </p:cNvPr>
              <p:cNvGrpSpPr/>
              <p:nvPr/>
            </p:nvGrpSpPr>
            <p:grpSpPr>
              <a:xfrm>
                <a:off x="1623399" y="2641981"/>
                <a:ext cx="93327" cy="175840"/>
                <a:chOff x="1623399" y="2641981"/>
                <a:chExt cx="93327" cy="175840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1B47045-151E-4F79-9D03-8AABB1E7670B}"/>
                    </a:ext>
                  </a:extLst>
                </p:cNvPr>
                <p:cNvSpPr/>
                <p:nvPr/>
              </p:nvSpPr>
              <p:spPr>
                <a:xfrm>
                  <a:off x="1630776" y="2647879"/>
                  <a:ext cx="85949" cy="169942"/>
                </a:xfrm>
                <a:custGeom>
                  <a:avLst/>
                  <a:gdLst>
                    <a:gd name="connsiteX0" fmla="*/ 82948 w 85949"/>
                    <a:gd name="connsiteY0" fmla="*/ 18007 h 169942"/>
                    <a:gd name="connsiteX1" fmla="*/ 85916 w 85949"/>
                    <a:gd name="connsiteY1" fmla="*/ 30200 h 169942"/>
                    <a:gd name="connsiteX2" fmla="*/ 70995 w 85949"/>
                    <a:gd name="connsiteY2" fmla="*/ 72314 h 169942"/>
                    <a:gd name="connsiteX3" fmla="*/ 72038 w 85949"/>
                    <a:gd name="connsiteY3" fmla="*/ 105524 h 169942"/>
                    <a:gd name="connsiteX4" fmla="*/ 54871 w 85949"/>
                    <a:gd name="connsiteY4" fmla="*/ 142825 h 169942"/>
                    <a:gd name="connsiteX5" fmla="*/ 19736 w 85949"/>
                    <a:gd name="connsiteY5" fmla="*/ 168976 h 169942"/>
                    <a:gd name="connsiteX6" fmla="*/ 484 w 85949"/>
                    <a:gd name="connsiteY6" fmla="*/ 160794 h 169942"/>
                    <a:gd name="connsiteX7" fmla="*/ 16046 w 85949"/>
                    <a:gd name="connsiteY7" fmla="*/ 108412 h 169942"/>
                    <a:gd name="connsiteX8" fmla="*/ 32731 w 85949"/>
                    <a:gd name="connsiteY8" fmla="*/ 33088 h 169942"/>
                    <a:gd name="connsiteX9" fmla="*/ 34897 w 85949"/>
                    <a:gd name="connsiteY9" fmla="*/ 33649 h 169942"/>
                    <a:gd name="connsiteX10" fmla="*/ 45727 w 85949"/>
                    <a:gd name="connsiteY10" fmla="*/ 5412 h 169942"/>
                    <a:gd name="connsiteX11" fmla="*/ 59364 w 85949"/>
                    <a:gd name="connsiteY11" fmla="*/ 920 h 169942"/>
                    <a:gd name="connsiteX12" fmla="*/ 82948 w 85949"/>
                    <a:gd name="connsiteY12" fmla="*/ 18007 h 169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949" h="169942">
                      <a:moveTo>
                        <a:pt x="82948" y="18007"/>
                      </a:moveTo>
                      <a:cubicBezTo>
                        <a:pt x="85113" y="20253"/>
                        <a:pt x="86156" y="26911"/>
                        <a:pt x="85916" y="30200"/>
                      </a:cubicBezTo>
                      <a:cubicBezTo>
                        <a:pt x="83910" y="61485"/>
                        <a:pt x="73482" y="47687"/>
                        <a:pt x="70995" y="72314"/>
                      </a:cubicBezTo>
                      <a:cubicBezTo>
                        <a:pt x="69311" y="89721"/>
                        <a:pt x="73883" y="93491"/>
                        <a:pt x="72038" y="105524"/>
                      </a:cubicBezTo>
                      <a:cubicBezTo>
                        <a:pt x="69952" y="119562"/>
                        <a:pt x="62893" y="132076"/>
                        <a:pt x="54871" y="142825"/>
                      </a:cubicBezTo>
                      <a:cubicBezTo>
                        <a:pt x="50299" y="148922"/>
                        <a:pt x="33213" y="164885"/>
                        <a:pt x="19736" y="168976"/>
                      </a:cubicBezTo>
                      <a:cubicBezTo>
                        <a:pt x="11313" y="171543"/>
                        <a:pt x="2329" y="169056"/>
                        <a:pt x="484" y="160794"/>
                      </a:cubicBezTo>
                      <a:cubicBezTo>
                        <a:pt x="-3126" y="144109"/>
                        <a:pt x="14602" y="113626"/>
                        <a:pt x="16046" y="108412"/>
                      </a:cubicBezTo>
                      <a:cubicBezTo>
                        <a:pt x="18693" y="99107"/>
                        <a:pt x="23827" y="61404"/>
                        <a:pt x="32731" y="33088"/>
                      </a:cubicBezTo>
                      <a:cubicBezTo>
                        <a:pt x="33453" y="33248"/>
                        <a:pt x="34175" y="33489"/>
                        <a:pt x="34897" y="33649"/>
                      </a:cubicBezTo>
                      <a:cubicBezTo>
                        <a:pt x="45727" y="21456"/>
                        <a:pt x="45646" y="13033"/>
                        <a:pt x="45727" y="5412"/>
                      </a:cubicBezTo>
                      <a:cubicBezTo>
                        <a:pt x="49737" y="680"/>
                        <a:pt x="54310" y="-1326"/>
                        <a:pt x="59364" y="920"/>
                      </a:cubicBezTo>
                      <a:cubicBezTo>
                        <a:pt x="66423" y="3888"/>
                        <a:pt x="79498" y="14557"/>
                        <a:pt x="82948" y="18007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A0DDAA2-3C8F-47FE-8CE2-0461776F4766}"/>
                    </a:ext>
                  </a:extLst>
                </p:cNvPr>
                <p:cNvSpPr/>
                <p:nvPr/>
              </p:nvSpPr>
              <p:spPr>
                <a:xfrm>
                  <a:off x="1623399" y="2641981"/>
                  <a:ext cx="83236" cy="172187"/>
                </a:xfrm>
                <a:custGeom>
                  <a:avLst/>
                  <a:gdLst>
                    <a:gd name="connsiteX0" fmla="*/ 54869 w 83236"/>
                    <a:gd name="connsiteY0" fmla="*/ 0 h 172187"/>
                    <a:gd name="connsiteX1" fmla="*/ 56634 w 83236"/>
                    <a:gd name="connsiteY1" fmla="*/ 882 h 172187"/>
                    <a:gd name="connsiteX2" fmla="*/ 83105 w 83236"/>
                    <a:gd name="connsiteY2" fmla="*/ 26873 h 172187"/>
                    <a:gd name="connsiteX3" fmla="*/ 74522 w 83236"/>
                    <a:gd name="connsiteY3" fmla="*/ 63933 h 172187"/>
                    <a:gd name="connsiteX4" fmla="*/ 71233 w 83236"/>
                    <a:gd name="connsiteY4" fmla="*/ 83426 h 172187"/>
                    <a:gd name="connsiteX5" fmla="*/ 69308 w 83236"/>
                    <a:gd name="connsiteY5" fmla="*/ 114791 h 172187"/>
                    <a:gd name="connsiteX6" fmla="*/ 54628 w 83236"/>
                    <a:gd name="connsiteY6" fmla="*/ 142787 h 172187"/>
                    <a:gd name="connsiteX7" fmla="*/ 21017 w 83236"/>
                    <a:gd name="connsiteY7" fmla="*/ 171104 h 172187"/>
                    <a:gd name="connsiteX8" fmla="*/ 9225 w 83236"/>
                    <a:gd name="connsiteY8" fmla="*/ 169981 h 172187"/>
                    <a:gd name="connsiteX9" fmla="*/ 5455 w 83236"/>
                    <a:gd name="connsiteY9" fmla="*/ 101796 h 172187"/>
                    <a:gd name="connsiteX10" fmla="*/ 0 w 83236"/>
                    <a:gd name="connsiteY10" fmla="*/ 44761 h 172187"/>
                    <a:gd name="connsiteX11" fmla="*/ 42355 w 83236"/>
                    <a:gd name="connsiteY11" fmla="*/ 39628 h 172187"/>
                    <a:gd name="connsiteX12" fmla="*/ 54869 w 83236"/>
                    <a:gd name="connsiteY12" fmla="*/ 0 h 17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236" h="172187">
                      <a:moveTo>
                        <a:pt x="54869" y="0"/>
                      </a:moveTo>
                      <a:cubicBezTo>
                        <a:pt x="55430" y="241"/>
                        <a:pt x="56072" y="562"/>
                        <a:pt x="56634" y="882"/>
                      </a:cubicBezTo>
                      <a:cubicBezTo>
                        <a:pt x="74121" y="9867"/>
                        <a:pt x="81581" y="17327"/>
                        <a:pt x="83105" y="26873"/>
                      </a:cubicBezTo>
                      <a:cubicBezTo>
                        <a:pt x="84148" y="33772"/>
                        <a:pt x="78774" y="49895"/>
                        <a:pt x="74522" y="63933"/>
                      </a:cubicBezTo>
                      <a:cubicBezTo>
                        <a:pt x="72196" y="71715"/>
                        <a:pt x="70832" y="77410"/>
                        <a:pt x="71233" y="83426"/>
                      </a:cubicBezTo>
                      <a:cubicBezTo>
                        <a:pt x="71955" y="95539"/>
                        <a:pt x="73319" y="102839"/>
                        <a:pt x="69308" y="114791"/>
                      </a:cubicBezTo>
                      <a:cubicBezTo>
                        <a:pt x="66500" y="123134"/>
                        <a:pt x="61286" y="133081"/>
                        <a:pt x="54628" y="142787"/>
                      </a:cubicBezTo>
                      <a:cubicBezTo>
                        <a:pt x="48131" y="152253"/>
                        <a:pt x="29520" y="168537"/>
                        <a:pt x="21017" y="171104"/>
                      </a:cubicBezTo>
                      <a:cubicBezTo>
                        <a:pt x="15963" y="172628"/>
                        <a:pt x="11471" y="172789"/>
                        <a:pt x="9225" y="169981"/>
                      </a:cubicBezTo>
                      <a:cubicBezTo>
                        <a:pt x="642" y="158751"/>
                        <a:pt x="4492" y="125621"/>
                        <a:pt x="5455" y="101796"/>
                      </a:cubicBezTo>
                      <a:cubicBezTo>
                        <a:pt x="6337" y="81180"/>
                        <a:pt x="5455" y="61527"/>
                        <a:pt x="0" y="44761"/>
                      </a:cubicBezTo>
                      <a:cubicBezTo>
                        <a:pt x="5856" y="36178"/>
                        <a:pt x="30723" y="36018"/>
                        <a:pt x="42355" y="39628"/>
                      </a:cubicBezTo>
                      <a:cubicBezTo>
                        <a:pt x="58559" y="21177"/>
                        <a:pt x="50216" y="11471"/>
                        <a:pt x="54869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6C990C3-6725-4D28-9787-565B64FE4140}"/>
                    </a:ext>
                  </a:extLst>
                </p:cNvPr>
                <p:cNvSpPr/>
                <p:nvPr/>
              </p:nvSpPr>
              <p:spPr>
                <a:xfrm>
                  <a:off x="1631421" y="2641981"/>
                  <a:ext cx="75215" cy="171656"/>
                </a:xfrm>
                <a:custGeom>
                  <a:avLst/>
                  <a:gdLst>
                    <a:gd name="connsiteX0" fmla="*/ 46847 w 75215"/>
                    <a:gd name="connsiteY0" fmla="*/ 0 h 171656"/>
                    <a:gd name="connsiteX1" fmla="*/ 48612 w 75215"/>
                    <a:gd name="connsiteY1" fmla="*/ 882 h 171656"/>
                    <a:gd name="connsiteX2" fmla="*/ 75084 w 75215"/>
                    <a:gd name="connsiteY2" fmla="*/ 26873 h 171656"/>
                    <a:gd name="connsiteX3" fmla="*/ 66500 w 75215"/>
                    <a:gd name="connsiteY3" fmla="*/ 63933 h 171656"/>
                    <a:gd name="connsiteX4" fmla="*/ 63211 w 75215"/>
                    <a:gd name="connsiteY4" fmla="*/ 83426 h 171656"/>
                    <a:gd name="connsiteX5" fmla="*/ 61286 w 75215"/>
                    <a:gd name="connsiteY5" fmla="*/ 114791 h 171656"/>
                    <a:gd name="connsiteX6" fmla="*/ 34413 w 75215"/>
                    <a:gd name="connsiteY6" fmla="*/ 158350 h 171656"/>
                    <a:gd name="connsiteX7" fmla="*/ 0 w 75215"/>
                    <a:gd name="connsiteY7" fmla="*/ 168938 h 171656"/>
                    <a:gd name="connsiteX8" fmla="*/ 35055 w 75215"/>
                    <a:gd name="connsiteY8" fmla="*/ 134926 h 171656"/>
                    <a:gd name="connsiteX9" fmla="*/ 41793 w 75215"/>
                    <a:gd name="connsiteY9" fmla="*/ 77009 h 171656"/>
                    <a:gd name="connsiteX10" fmla="*/ 49173 w 75215"/>
                    <a:gd name="connsiteY10" fmla="*/ 29199 h 171656"/>
                    <a:gd name="connsiteX11" fmla="*/ 44521 w 75215"/>
                    <a:gd name="connsiteY11" fmla="*/ 20375 h 171656"/>
                    <a:gd name="connsiteX12" fmla="*/ 46847 w 75215"/>
                    <a:gd name="connsiteY12" fmla="*/ 0 h 17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215" h="171656">
                      <a:moveTo>
                        <a:pt x="46847" y="0"/>
                      </a:moveTo>
                      <a:cubicBezTo>
                        <a:pt x="47409" y="241"/>
                        <a:pt x="48050" y="562"/>
                        <a:pt x="48612" y="882"/>
                      </a:cubicBezTo>
                      <a:cubicBezTo>
                        <a:pt x="66099" y="9867"/>
                        <a:pt x="73560" y="17327"/>
                        <a:pt x="75084" y="26873"/>
                      </a:cubicBezTo>
                      <a:cubicBezTo>
                        <a:pt x="76127" y="33772"/>
                        <a:pt x="70752" y="49895"/>
                        <a:pt x="66500" y="63933"/>
                      </a:cubicBezTo>
                      <a:cubicBezTo>
                        <a:pt x="64174" y="71715"/>
                        <a:pt x="62810" y="77410"/>
                        <a:pt x="63211" y="83426"/>
                      </a:cubicBezTo>
                      <a:cubicBezTo>
                        <a:pt x="63933" y="95539"/>
                        <a:pt x="65297" y="102839"/>
                        <a:pt x="61286" y="114791"/>
                      </a:cubicBezTo>
                      <a:cubicBezTo>
                        <a:pt x="56874" y="127787"/>
                        <a:pt x="46687" y="144713"/>
                        <a:pt x="34413" y="158350"/>
                      </a:cubicBezTo>
                      <a:cubicBezTo>
                        <a:pt x="30804" y="162360"/>
                        <a:pt x="8904" y="177842"/>
                        <a:pt x="0" y="168938"/>
                      </a:cubicBezTo>
                      <a:cubicBezTo>
                        <a:pt x="16605" y="165810"/>
                        <a:pt x="27836" y="152815"/>
                        <a:pt x="35055" y="134926"/>
                      </a:cubicBezTo>
                      <a:cubicBezTo>
                        <a:pt x="42275" y="116877"/>
                        <a:pt x="36900" y="98668"/>
                        <a:pt x="41793" y="77009"/>
                      </a:cubicBezTo>
                      <a:cubicBezTo>
                        <a:pt x="46687" y="55350"/>
                        <a:pt x="53505" y="42194"/>
                        <a:pt x="49173" y="29199"/>
                      </a:cubicBezTo>
                      <a:cubicBezTo>
                        <a:pt x="48050" y="25990"/>
                        <a:pt x="46526" y="23103"/>
                        <a:pt x="44521" y="20375"/>
                      </a:cubicBezTo>
                      <a:cubicBezTo>
                        <a:pt x="45804" y="12755"/>
                        <a:pt x="44120" y="6658"/>
                        <a:pt x="46847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98" name="Graphic 5">
                  <a:extLst>
                    <a:ext uri="{FF2B5EF4-FFF2-40B4-BE49-F238E27FC236}">
                      <a16:creationId xmlns:a16="http://schemas.microsoft.com/office/drawing/2014/main" id="{7CA2FBD7-FA5B-4711-9D81-5D68E8731AC9}"/>
                    </a:ext>
                  </a:extLst>
                </p:cNvPr>
                <p:cNvGrpSpPr/>
                <p:nvPr/>
              </p:nvGrpSpPr>
              <p:grpSpPr>
                <a:xfrm>
                  <a:off x="1627329" y="2702530"/>
                  <a:ext cx="28878" cy="70687"/>
                  <a:chOff x="1627329" y="2702530"/>
                  <a:chExt cx="28878" cy="70687"/>
                </a:xfrm>
                <a:solidFill>
                  <a:srgbClr val="927E77"/>
                </a:solidFill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C6DD1BBD-0265-4442-9AF3-9C1B5923A8CE}"/>
                      </a:ext>
                    </a:extLst>
                  </p:cNvPr>
                  <p:cNvSpPr/>
                  <p:nvPr/>
                </p:nvSpPr>
                <p:spPr>
                  <a:xfrm>
                    <a:off x="1628132" y="2702530"/>
                    <a:ext cx="28076" cy="11165"/>
                  </a:xfrm>
                  <a:custGeom>
                    <a:avLst/>
                    <a:gdLst>
                      <a:gd name="connsiteX0" fmla="*/ 882 w 28076"/>
                      <a:gd name="connsiteY0" fmla="*/ 11166 h 11165"/>
                      <a:gd name="connsiteX1" fmla="*/ 12113 w 28076"/>
                      <a:gd name="connsiteY1" fmla="*/ 4829 h 11165"/>
                      <a:gd name="connsiteX2" fmla="*/ 27434 w 28076"/>
                      <a:gd name="connsiteY2" fmla="*/ 4347 h 11165"/>
                      <a:gd name="connsiteX3" fmla="*/ 28076 w 28076"/>
                      <a:gd name="connsiteY3" fmla="*/ 657 h 11165"/>
                      <a:gd name="connsiteX4" fmla="*/ 11230 w 28076"/>
                      <a:gd name="connsiteY4" fmla="*/ 1219 h 11165"/>
                      <a:gd name="connsiteX5" fmla="*/ 0 w 28076"/>
                      <a:gd name="connsiteY5" fmla="*/ 6834 h 11165"/>
                      <a:gd name="connsiteX6" fmla="*/ 401 w 28076"/>
                      <a:gd name="connsiteY6" fmla="*/ 10684 h 11165"/>
                      <a:gd name="connsiteX7" fmla="*/ 882 w 28076"/>
                      <a:gd name="connsiteY7" fmla="*/ 11166 h 11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6" h="11165">
                        <a:moveTo>
                          <a:pt x="882" y="11166"/>
                        </a:moveTo>
                        <a:cubicBezTo>
                          <a:pt x="2968" y="8759"/>
                          <a:pt x="6818" y="6192"/>
                          <a:pt x="12113" y="4829"/>
                        </a:cubicBezTo>
                        <a:cubicBezTo>
                          <a:pt x="16364" y="3705"/>
                          <a:pt x="21579" y="3304"/>
                          <a:pt x="27434" y="4347"/>
                        </a:cubicBezTo>
                        <a:lnTo>
                          <a:pt x="28076" y="657"/>
                        </a:lnTo>
                        <a:cubicBezTo>
                          <a:pt x="21659" y="-466"/>
                          <a:pt x="15963" y="-65"/>
                          <a:pt x="11230" y="1219"/>
                        </a:cubicBezTo>
                        <a:cubicBezTo>
                          <a:pt x="6498" y="2502"/>
                          <a:pt x="2647" y="4588"/>
                          <a:pt x="0" y="6834"/>
                        </a:cubicBezTo>
                        <a:cubicBezTo>
                          <a:pt x="160" y="8117"/>
                          <a:pt x="241" y="9401"/>
                          <a:pt x="401" y="10684"/>
                        </a:cubicBezTo>
                        <a:lnTo>
                          <a:pt x="882" y="11166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CCD3872-EDD7-4C68-86E4-20C4482A4DA2}"/>
                      </a:ext>
                    </a:extLst>
                  </p:cNvPr>
                  <p:cNvSpPr/>
                  <p:nvPr/>
                </p:nvSpPr>
                <p:spPr>
                  <a:xfrm>
                    <a:off x="1628934" y="2713841"/>
                    <a:ext cx="26712" cy="10523"/>
                  </a:xfrm>
                  <a:custGeom>
                    <a:avLst/>
                    <a:gdLst>
                      <a:gd name="connsiteX0" fmla="*/ 160 w 26712"/>
                      <a:gd name="connsiteY0" fmla="*/ 10524 h 10523"/>
                      <a:gd name="connsiteX1" fmla="*/ 10749 w 26712"/>
                      <a:gd name="connsiteY1" fmla="*/ 4828 h 10523"/>
                      <a:gd name="connsiteX2" fmla="*/ 26071 w 26712"/>
                      <a:gd name="connsiteY2" fmla="*/ 4347 h 10523"/>
                      <a:gd name="connsiteX3" fmla="*/ 26712 w 26712"/>
                      <a:gd name="connsiteY3" fmla="*/ 657 h 10523"/>
                      <a:gd name="connsiteX4" fmla="*/ 9867 w 26712"/>
                      <a:gd name="connsiteY4" fmla="*/ 1219 h 10523"/>
                      <a:gd name="connsiteX5" fmla="*/ 0 w 26712"/>
                      <a:gd name="connsiteY5" fmla="*/ 5791 h 10523"/>
                      <a:gd name="connsiteX6" fmla="*/ 160 w 26712"/>
                      <a:gd name="connsiteY6" fmla="*/ 10524 h 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712" h="10523">
                        <a:moveTo>
                          <a:pt x="160" y="10524"/>
                        </a:moveTo>
                        <a:cubicBezTo>
                          <a:pt x="2326" y="8278"/>
                          <a:pt x="6016" y="6112"/>
                          <a:pt x="10749" y="4828"/>
                        </a:cubicBezTo>
                        <a:cubicBezTo>
                          <a:pt x="15001" y="3705"/>
                          <a:pt x="20215" y="3304"/>
                          <a:pt x="26071" y="4347"/>
                        </a:cubicBezTo>
                        <a:lnTo>
                          <a:pt x="26712" y="657"/>
                        </a:lnTo>
                        <a:cubicBezTo>
                          <a:pt x="20295" y="-466"/>
                          <a:pt x="14600" y="-65"/>
                          <a:pt x="9867" y="1219"/>
                        </a:cubicBezTo>
                        <a:cubicBezTo>
                          <a:pt x="5856" y="2262"/>
                          <a:pt x="2567" y="3946"/>
                          <a:pt x="0" y="5791"/>
                        </a:cubicBezTo>
                        <a:cubicBezTo>
                          <a:pt x="0" y="7395"/>
                          <a:pt x="80" y="9000"/>
                          <a:pt x="160" y="1052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9ECF4A70-12FD-4E1C-B6B6-F6ED54443B74}"/>
                      </a:ext>
                    </a:extLst>
                  </p:cNvPr>
                  <p:cNvSpPr/>
                  <p:nvPr/>
                </p:nvSpPr>
                <p:spPr>
                  <a:xfrm>
                    <a:off x="1629094" y="2725713"/>
                    <a:ext cx="26070" cy="10042"/>
                  </a:xfrm>
                  <a:custGeom>
                    <a:avLst/>
                    <a:gdLst>
                      <a:gd name="connsiteX0" fmla="*/ 0 w 26070"/>
                      <a:gd name="connsiteY0" fmla="*/ 10043 h 10042"/>
                      <a:gd name="connsiteX1" fmla="*/ 10107 w 26070"/>
                      <a:gd name="connsiteY1" fmla="*/ 4829 h 10042"/>
                      <a:gd name="connsiteX2" fmla="*/ 25429 w 26070"/>
                      <a:gd name="connsiteY2" fmla="*/ 4347 h 10042"/>
                      <a:gd name="connsiteX3" fmla="*/ 26071 w 26070"/>
                      <a:gd name="connsiteY3" fmla="*/ 657 h 10042"/>
                      <a:gd name="connsiteX4" fmla="*/ 9225 w 26070"/>
                      <a:gd name="connsiteY4" fmla="*/ 1219 h 10042"/>
                      <a:gd name="connsiteX5" fmla="*/ 80 w 26070"/>
                      <a:gd name="connsiteY5" fmla="*/ 5310 h 10042"/>
                      <a:gd name="connsiteX6" fmla="*/ 0 w 2607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0" h="10042">
                        <a:moveTo>
                          <a:pt x="0" y="10043"/>
                        </a:moveTo>
                        <a:cubicBezTo>
                          <a:pt x="2246" y="7957"/>
                          <a:pt x="5695" y="6032"/>
                          <a:pt x="10107" y="4829"/>
                        </a:cubicBezTo>
                        <a:cubicBezTo>
                          <a:pt x="14359" y="3705"/>
                          <a:pt x="19573" y="3304"/>
                          <a:pt x="25429" y="4347"/>
                        </a:cubicBezTo>
                        <a:lnTo>
                          <a:pt x="26071" y="657"/>
                        </a:lnTo>
                        <a:cubicBezTo>
                          <a:pt x="19653" y="-466"/>
                          <a:pt x="13958" y="-65"/>
                          <a:pt x="9225" y="1219"/>
                        </a:cubicBezTo>
                        <a:cubicBezTo>
                          <a:pt x="5615" y="2181"/>
                          <a:pt x="2487" y="3625"/>
                          <a:pt x="80" y="5310"/>
                        </a:cubicBezTo>
                        <a:cubicBezTo>
                          <a:pt x="80" y="6834"/>
                          <a:pt x="0" y="843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B3D6779-053A-4310-9F5C-BCB60C8D9A02}"/>
                      </a:ext>
                    </a:extLst>
                  </p:cNvPr>
                  <p:cNvSpPr/>
                  <p:nvPr/>
                </p:nvSpPr>
                <p:spPr>
                  <a:xfrm>
                    <a:off x="1628613" y="2738548"/>
                    <a:ext cx="26391" cy="10283"/>
                  </a:xfrm>
                  <a:custGeom>
                    <a:avLst/>
                    <a:gdLst>
                      <a:gd name="connsiteX0" fmla="*/ 0 w 26391"/>
                      <a:gd name="connsiteY0" fmla="*/ 10283 h 10283"/>
                      <a:gd name="connsiteX1" fmla="*/ 10428 w 26391"/>
                      <a:gd name="connsiteY1" fmla="*/ 4828 h 10283"/>
                      <a:gd name="connsiteX2" fmla="*/ 25750 w 26391"/>
                      <a:gd name="connsiteY2" fmla="*/ 4347 h 10283"/>
                      <a:gd name="connsiteX3" fmla="*/ 26392 w 26391"/>
                      <a:gd name="connsiteY3" fmla="*/ 657 h 10283"/>
                      <a:gd name="connsiteX4" fmla="*/ 9546 w 26391"/>
                      <a:gd name="connsiteY4" fmla="*/ 1219 h 10283"/>
                      <a:gd name="connsiteX5" fmla="*/ 321 w 26391"/>
                      <a:gd name="connsiteY5" fmla="*/ 5310 h 10283"/>
                      <a:gd name="connsiteX6" fmla="*/ 0 w 26391"/>
                      <a:gd name="connsiteY6" fmla="*/ 10283 h 10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10283">
                        <a:moveTo>
                          <a:pt x="0" y="10283"/>
                        </a:moveTo>
                        <a:cubicBezTo>
                          <a:pt x="2246" y="8117"/>
                          <a:pt x="5776" y="6032"/>
                          <a:pt x="10428" y="4828"/>
                        </a:cubicBezTo>
                        <a:cubicBezTo>
                          <a:pt x="14680" y="3705"/>
                          <a:pt x="19894" y="3304"/>
                          <a:pt x="25750" y="4347"/>
                        </a:cubicBezTo>
                        <a:lnTo>
                          <a:pt x="26392" y="657"/>
                        </a:lnTo>
                        <a:cubicBezTo>
                          <a:pt x="19974" y="-466"/>
                          <a:pt x="14279" y="-65"/>
                          <a:pt x="9546" y="1219"/>
                        </a:cubicBezTo>
                        <a:cubicBezTo>
                          <a:pt x="5856" y="2181"/>
                          <a:pt x="2727" y="3705"/>
                          <a:pt x="321" y="5310"/>
                        </a:cubicBezTo>
                        <a:cubicBezTo>
                          <a:pt x="160" y="6994"/>
                          <a:pt x="80" y="8599"/>
                          <a:pt x="0" y="1028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6CA3F9D-F050-4D3D-A280-E060A43C66DD}"/>
                      </a:ext>
                    </a:extLst>
                  </p:cNvPr>
                  <p:cNvSpPr/>
                  <p:nvPr/>
                </p:nvSpPr>
                <p:spPr>
                  <a:xfrm>
                    <a:off x="1627891" y="2751062"/>
                    <a:ext cx="26150" cy="10042"/>
                  </a:xfrm>
                  <a:custGeom>
                    <a:avLst/>
                    <a:gdLst>
                      <a:gd name="connsiteX0" fmla="*/ 0 w 26150"/>
                      <a:gd name="connsiteY0" fmla="*/ 10043 h 10042"/>
                      <a:gd name="connsiteX1" fmla="*/ 10188 w 26150"/>
                      <a:gd name="connsiteY1" fmla="*/ 4828 h 10042"/>
                      <a:gd name="connsiteX2" fmla="*/ 25509 w 26150"/>
                      <a:gd name="connsiteY2" fmla="*/ 4347 h 10042"/>
                      <a:gd name="connsiteX3" fmla="*/ 26151 w 26150"/>
                      <a:gd name="connsiteY3" fmla="*/ 657 h 10042"/>
                      <a:gd name="connsiteX4" fmla="*/ 9305 w 26150"/>
                      <a:gd name="connsiteY4" fmla="*/ 1219 h 10042"/>
                      <a:gd name="connsiteX5" fmla="*/ 401 w 26150"/>
                      <a:gd name="connsiteY5" fmla="*/ 5149 h 10042"/>
                      <a:gd name="connsiteX6" fmla="*/ 0 w 2615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0" h="10042">
                        <a:moveTo>
                          <a:pt x="0" y="10043"/>
                        </a:moveTo>
                        <a:cubicBezTo>
                          <a:pt x="2246" y="7957"/>
                          <a:pt x="5695" y="5952"/>
                          <a:pt x="10188" y="4828"/>
                        </a:cubicBezTo>
                        <a:cubicBezTo>
                          <a:pt x="14439" y="3705"/>
                          <a:pt x="19653" y="3304"/>
                          <a:pt x="25509" y="4347"/>
                        </a:cubicBezTo>
                        <a:lnTo>
                          <a:pt x="26151" y="657"/>
                        </a:lnTo>
                        <a:cubicBezTo>
                          <a:pt x="19734" y="-466"/>
                          <a:pt x="14038" y="-65"/>
                          <a:pt x="9305" y="1219"/>
                        </a:cubicBezTo>
                        <a:cubicBezTo>
                          <a:pt x="5776" y="2181"/>
                          <a:pt x="2727" y="3545"/>
                          <a:pt x="401" y="5149"/>
                        </a:cubicBezTo>
                        <a:cubicBezTo>
                          <a:pt x="160" y="6754"/>
                          <a:pt x="80" y="835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7BBD46A-8253-440A-9A18-711642E668C4}"/>
                      </a:ext>
                    </a:extLst>
                  </p:cNvPr>
                  <p:cNvSpPr/>
                  <p:nvPr/>
                </p:nvSpPr>
                <p:spPr>
                  <a:xfrm>
                    <a:off x="1627329" y="2762854"/>
                    <a:ext cx="26471" cy="10363"/>
                  </a:xfrm>
                  <a:custGeom>
                    <a:avLst/>
                    <a:gdLst>
                      <a:gd name="connsiteX0" fmla="*/ 0 w 26471"/>
                      <a:gd name="connsiteY0" fmla="*/ 10364 h 10363"/>
                      <a:gd name="connsiteX1" fmla="*/ 10508 w 26471"/>
                      <a:gd name="connsiteY1" fmla="*/ 4829 h 10363"/>
                      <a:gd name="connsiteX2" fmla="*/ 25830 w 26471"/>
                      <a:gd name="connsiteY2" fmla="*/ 4347 h 10363"/>
                      <a:gd name="connsiteX3" fmla="*/ 26472 w 26471"/>
                      <a:gd name="connsiteY3" fmla="*/ 657 h 10363"/>
                      <a:gd name="connsiteX4" fmla="*/ 9626 w 26471"/>
                      <a:gd name="connsiteY4" fmla="*/ 1219 h 10363"/>
                      <a:gd name="connsiteX5" fmla="*/ 321 w 26471"/>
                      <a:gd name="connsiteY5" fmla="*/ 5390 h 10363"/>
                      <a:gd name="connsiteX6" fmla="*/ 0 w 26471"/>
                      <a:gd name="connsiteY6" fmla="*/ 10364 h 1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71" h="10363">
                        <a:moveTo>
                          <a:pt x="0" y="10364"/>
                        </a:moveTo>
                        <a:cubicBezTo>
                          <a:pt x="2166" y="8198"/>
                          <a:pt x="5776" y="6032"/>
                          <a:pt x="10508" y="4829"/>
                        </a:cubicBezTo>
                        <a:cubicBezTo>
                          <a:pt x="14760" y="3705"/>
                          <a:pt x="19974" y="3304"/>
                          <a:pt x="25830" y="4347"/>
                        </a:cubicBezTo>
                        <a:lnTo>
                          <a:pt x="26472" y="657"/>
                        </a:lnTo>
                        <a:cubicBezTo>
                          <a:pt x="20054" y="-466"/>
                          <a:pt x="14359" y="-65"/>
                          <a:pt x="9626" y="1219"/>
                        </a:cubicBezTo>
                        <a:cubicBezTo>
                          <a:pt x="5856" y="2181"/>
                          <a:pt x="2727" y="3705"/>
                          <a:pt x="321" y="5390"/>
                        </a:cubicBezTo>
                        <a:cubicBezTo>
                          <a:pt x="80" y="7075"/>
                          <a:pt x="0" y="8759"/>
                          <a:pt x="0" y="1036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EB4AB4-8FC6-4F53-9DEE-955134B190B3}"/>
                </a:ext>
              </a:extLst>
            </p:cNvPr>
            <p:cNvSpPr/>
            <p:nvPr/>
          </p:nvSpPr>
          <p:spPr>
            <a:xfrm>
              <a:off x="1586144" y="2599694"/>
              <a:ext cx="52292" cy="69129"/>
            </a:xfrm>
            <a:custGeom>
              <a:avLst/>
              <a:gdLst>
                <a:gd name="connsiteX0" fmla="*/ 49849 w 52292"/>
                <a:gd name="connsiteY0" fmla="*/ 1376 h 69129"/>
                <a:gd name="connsiteX1" fmla="*/ 2280 w 52292"/>
                <a:gd name="connsiteY1" fmla="*/ 68759 h 69129"/>
                <a:gd name="connsiteX2" fmla="*/ 49849 w 52292"/>
                <a:gd name="connsiteY2" fmla="*/ 1376 h 6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92" h="69129">
                  <a:moveTo>
                    <a:pt x="49849" y="1376"/>
                  </a:moveTo>
                  <a:cubicBezTo>
                    <a:pt x="62443" y="28971"/>
                    <a:pt x="23297" y="73652"/>
                    <a:pt x="2280" y="68759"/>
                  </a:cubicBezTo>
                  <a:cubicBezTo>
                    <a:pt x="-10475" y="55282"/>
                    <a:pt x="33725" y="-10255"/>
                    <a:pt x="49849" y="1376"/>
                  </a:cubicBezTo>
                  <a:close/>
                </a:path>
              </a:pathLst>
            </a:custGeom>
            <a:solidFill>
              <a:srgbClr val="0F273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65A4FB-4995-4237-B740-C98A2AF5E573}"/>
                </a:ext>
              </a:extLst>
            </p:cNvPr>
            <p:cNvSpPr/>
            <p:nvPr/>
          </p:nvSpPr>
          <p:spPr>
            <a:xfrm>
              <a:off x="1588424" y="2601070"/>
              <a:ext cx="76572" cy="88640"/>
            </a:xfrm>
            <a:custGeom>
              <a:avLst/>
              <a:gdLst>
                <a:gd name="connsiteX0" fmla="*/ 47569 w 76572"/>
                <a:gd name="connsiteY0" fmla="*/ 0 h 88640"/>
                <a:gd name="connsiteX1" fmla="*/ 0 w 76572"/>
                <a:gd name="connsiteY1" fmla="*/ 67383 h 88640"/>
                <a:gd name="connsiteX2" fmla="*/ 36900 w 76572"/>
                <a:gd name="connsiteY2" fmla="*/ 88640 h 88640"/>
                <a:gd name="connsiteX3" fmla="*/ 73961 w 76572"/>
                <a:gd name="connsiteY3" fmla="*/ 20776 h 88640"/>
                <a:gd name="connsiteX4" fmla="*/ 47569 w 76572"/>
                <a:gd name="connsiteY4" fmla="*/ 0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72" h="88640">
                  <a:moveTo>
                    <a:pt x="47569" y="0"/>
                  </a:moveTo>
                  <a:cubicBezTo>
                    <a:pt x="55671" y="19894"/>
                    <a:pt x="20616" y="61768"/>
                    <a:pt x="0" y="67383"/>
                  </a:cubicBezTo>
                  <a:lnTo>
                    <a:pt x="36900" y="88640"/>
                  </a:lnTo>
                  <a:cubicBezTo>
                    <a:pt x="49735" y="86715"/>
                    <a:pt x="86635" y="39226"/>
                    <a:pt x="73961" y="20776"/>
                  </a:cubicBezTo>
                  <a:lnTo>
                    <a:pt x="47569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881F8043-7ECA-44DE-BD5D-97BA98D12236}"/>
                </a:ext>
              </a:extLst>
            </p:cNvPr>
            <p:cNvGrpSpPr/>
            <p:nvPr/>
          </p:nvGrpSpPr>
          <p:grpSpPr>
            <a:xfrm>
              <a:off x="1503554" y="2748590"/>
              <a:ext cx="151500" cy="193095"/>
              <a:chOff x="1503554" y="2748590"/>
              <a:chExt cx="151500" cy="193095"/>
            </a:xfrm>
          </p:grpSpPr>
          <p:grpSp>
            <p:nvGrpSpPr>
              <p:cNvPr id="79" name="Graphic 5">
                <a:extLst>
                  <a:ext uri="{FF2B5EF4-FFF2-40B4-BE49-F238E27FC236}">
                    <a16:creationId xmlns:a16="http://schemas.microsoft.com/office/drawing/2014/main" id="{38E20BFC-42A6-4734-ADAF-C110AC215D6C}"/>
                  </a:ext>
                </a:extLst>
              </p:cNvPr>
              <p:cNvGrpSpPr/>
              <p:nvPr/>
            </p:nvGrpSpPr>
            <p:grpSpPr>
              <a:xfrm>
                <a:off x="1503634" y="2748590"/>
                <a:ext cx="146032" cy="186783"/>
                <a:chOff x="1503634" y="2748590"/>
                <a:chExt cx="146032" cy="186783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4CF64D7-6928-4592-B25C-30FA09D69D2B}"/>
                    </a:ext>
                  </a:extLst>
                </p:cNvPr>
                <p:cNvSpPr/>
                <p:nvPr/>
              </p:nvSpPr>
              <p:spPr>
                <a:xfrm>
                  <a:off x="1503947" y="2748590"/>
                  <a:ext cx="145719" cy="185469"/>
                </a:xfrm>
                <a:custGeom>
                  <a:avLst/>
                  <a:gdLst>
                    <a:gd name="connsiteX0" fmla="*/ 125949 w 145719"/>
                    <a:gd name="connsiteY0" fmla="*/ 16685 h 185469"/>
                    <a:gd name="connsiteX1" fmla="*/ 124184 w 145719"/>
                    <a:gd name="connsiteY1" fmla="*/ 45243 h 185469"/>
                    <a:gd name="connsiteX2" fmla="*/ 137099 w 145719"/>
                    <a:gd name="connsiteY2" fmla="*/ 66661 h 185469"/>
                    <a:gd name="connsiteX3" fmla="*/ 143437 w 145719"/>
                    <a:gd name="connsiteY3" fmla="*/ 103240 h 185469"/>
                    <a:gd name="connsiteX4" fmla="*/ 114879 w 145719"/>
                    <a:gd name="connsiteY4" fmla="*/ 128348 h 185469"/>
                    <a:gd name="connsiteX5" fmla="*/ 100841 w 145719"/>
                    <a:gd name="connsiteY5" fmla="*/ 142226 h 185469"/>
                    <a:gd name="connsiteX6" fmla="*/ 80947 w 145719"/>
                    <a:gd name="connsiteY6" fmla="*/ 166612 h 185469"/>
                    <a:gd name="connsiteX7" fmla="*/ 52711 w 145719"/>
                    <a:gd name="connsiteY7" fmla="*/ 180811 h 185469"/>
                    <a:gd name="connsiteX8" fmla="*/ 8912 w 145719"/>
                    <a:gd name="connsiteY8" fmla="*/ 184180 h 185469"/>
                    <a:gd name="connsiteX9" fmla="*/ 8 w 145719"/>
                    <a:gd name="connsiteY9" fmla="*/ 176399 h 185469"/>
                    <a:gd name="connsiteX10" fmla="*/ 36747 w 145719"/>
                    <a:gd name="connsiteY10" fmla="*/ 118802 h 185469"/>
                    <a:gd name="connsiteX11" fmla="*/ 67551 w 145719"/>
                    <a:gd name="connsiteY11" fmla="*/ 61768 h 185469"/>
                    <a:gd name="connsiteX12" fmla="*/ 70519 w 145719"/>
                    <a:gd name="connsiteY12" fmla="*/ 0 h 185469"/>
                    <a:gd name="connsiteX13" fmla="*/ 125949 w 145719"/>
                    <a:gd name="connsiteY13" fmla="*/ 16685 h 18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719" h="185469">
                      <a:moveTo>
                        <a:pt x="125949" y="16685"/>
                      </a:moveTo>
                      <a:cubicBezTo>
                        <a:pt x="121858" y="30804"/>
                        <a:pt x="122821" y="40991"/>
                        <a:pt x="124184" y="45243"/>
                      </a:cubicBezTo>
                      <a:cubicBezTo>
                        <a:pt x="125709" y="50136"/>
                        <a:pt x="132607" y="57917"/>
                        <a:pt x="137099" y="66661"/>
                      </a:cubicBezTo>
                      <a:cubicBezTo>
                        <a:pt x="146084" y="84148"/>
                        <a:pt x="147768" y="94577"/>
                        <a:pt x="143437" y="103240"/>
                      </a:cubicBezTo>
                      <a:cubicBezTo>
                        <a:pt x="140308" y="109417"/>
                        <a:pt x="126431" y="119444"/>
                        <a:pt x="114879" y="128348"/>
                      </a:cubicBezTo>
                      <a:cubicBezTo>
                        <a:pt x="108462" y="133322"/>
                        <a:pt x="104050" y="137172"/>
                        <a:pt x="100841" y="142226"/>
                      </a:cubicBezTo>
                      <a:cubicBezTo>
                        <a:pt x="94343" y="152494"/>
                        <a:pt x="91215" y="159232"/>
                        <a:pt x="80947" y="166612"/>
                      </a:cubicBezTo>
                      <a:cubicBezTo>
                        <a:pt x="73728" y="171746"/>
                        <a:pt x="63700" y="176800"/>
                        <a:pt x="52711" y="180811"/>
                      </a:cubicBezTo>
                      <a:cubicBezTo>
                        <a:pt x="41961" y="184741"/>
                        <a:pt x="17254" y="187067"/>
                        <a:pt x="8912" y="184180"/>
                      </a:cubicBezTo>
                      <a:cubicBezTo>
                        <a:pt x="3938" y="182495"/>
                        <a:pt x="168" y="180008"/>
                        <a:pt x="8" y="176399"/>
                      </a:cubicBezTo>
                      <a:cubicBezTo>
                        <a:pt x="-474" y="162280"/>
                        <a:pt x="21987" y="137573"/>
                        <a:pt x="36747" y="118802"/>
                      </a:cubicBezTo>
                      <a:cubicBezTo>
                        <a:pt x="51347" y="100192"/>
                        <a:pt x="63299" y="81180"/>
                        <a:pt x="67551" y="61768"/>
                      </a:cubicBezTo>
                      <a:cubicBezTo>
                        <a:pt x="68674" y="56714"/>
                        <a:pt x="70519" y="5134"/>
                        <a:pt x="70519" y="0"/>
                      </a:cubicBezTo>
                      <a:cubicBezTo>
                        <a:pt x="92980" y="6016"/>
                        <a:pt x="114959" y="11551"/>
                        <a:pt x="125949" y="16685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C0ABA17-39FD-4472-9502-ABF13713C3EC}"/>
                    </a:ext>
                  </a:extLst>
                </p:cNvPr>
                <p:cNvSpPr/>
                <p:nvPr/>
              </p:nvSpPr>
              <p:spPr>
                <a:xfrm>
                  <a:off x="1503634" y="2777709"/>
                  <a:ext cx="146032" cy="157664"/>
                </a:xfrm>
                <a:custGeom>
                  <a:avLst/>
                  <a:gdLst>
                    <a:gd name="connsiteX0" fmla="*/ 122091 w 146032"/>
                    <a:gd name="connsiteY0" fmla="*/ 0 h 157664"/>
                    <a:gd name="connsiteX1" fmla="*/ 124498 w 146032"/>
                    <a:gd name="connsiteY1" fmla="*/ 16124 h 157664"/>
                    <a:gd name="connsiteX2" fmla="*/ 137413 w 146032"/>
                    <a:gd name="connsiteY2" fmla="*/ 37542 h 157664"/>
                    <a:gd name="connsiteX3" fmla="*/ 143750 w 146032"/>
                    <a:gd name="connsiteY3" fmla="*/ 74121 h 157664"/>
                    <a:gd name="connsiteX4" fmla="*/ 115193 w 146032"/>
                    <a:gd name="connsiteY4" fmla="*/ 99229 h 157664"/>
                    <a:gd name="connsiteX5" fmla="*/ 101154 w 146032"/>
                    <a:gd name="connsiteY5" fmla="*/ 113107 h 157664"/>
                    <a:gd name="connsiteX6" fmla="*/ 81260 w 146032"/>
                    <a:gd name="connsiteY6" fmla="*/ 137493 h 157664"/>
                    <a:gd name="connsiteX7" fmla="*/ 34092 w 146032"/>
                    <a:gd name="connsiteY7" fmla="*/ 157227 h 157664"/>
                    <a:gd name="connsiteX8" fmla="*/ 0 w 146032"/>
                    <a:gd name="connsiteY8" fmla="*/ 145755 h 157664"/>
                    <a:gd name="connsiteX9" fmla="*/ 48291 w 146032"/>
                    <a:gd name="connsiteY9" fmla="*/ 138536 h 157664"/>
                    <a:gd name="connsiteX10" fmla="*/ 87517 w 146032"/>
                    <a:gd name="connsiteY10" fmla="*/ 95459 h 157664"/>
                    <a:gd name="connsiteX11" fmla="*/ 121369 w 146032"/>
                    <a:gd name="connsiteY11" fmla="*/ 60885 h 157664"/>
                    <a:gd name="connsiteX12" fmla="*/ 115032 w 146032"/>
                    <a:gd name="connsiteY12" fmla="*/ 11712 h 157664"/>
                    <a:gd name="connsiteX13" fmla="*/ 122091 w 146032"/>
                    <a:gd name="connsiteY13" fmla="*/ 0 h 15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032" h="157664">
                      <a:moveTo>
                        <a:pt x="122091" y="0"/>
                      </a:moveTo>
                      <a:cubicBezTo>
                        <a:pt x="122974" y="8102"/>
                        <a:pt x="123134" y="11872"/>
                        <a:pt x="124498" y="16124"/>
                      </a:cubicBezTo>
                      <a:cubicBezTo>
                        <a:pt x="126022" y="21017"/>
                        <a:pt x="132921" y="28798"/>
                        <a:pt x="137413" y="37542"/>
                      </a:cubicBezTo>
                      <a:cubicBezTo>
                        <a:pt x="146397" y="55029"/>
                        <a:pt x="148082" y="65458"/>
                        <a:pt x="143750" y="74121"/>
                      </a:cubicBezTo>
                      <a:cubicBezTo>
                        <a:pt x="140621" y="80298"/>
                        <a:pt x="126744" y="90325"/>
                        <a:pt x="115193" y="99229"/>
                      </a:cubicBezTo>
                      <a:cubicBezTo>
                        <a:pt x="108775" y="104203"/>
                        <a:pt x="104363" y="108053"/>
                        <a:pt x="101154" y="113107"/>
                      </a:cubicBezTo>
                      <a:cubicBezTo>
                        <a:pt x="94657" y="123375"/>
                        <a:pt x="91528" y="130113"/>
                        <a:pt x="81260" y="137493"/>
                      </a:cubicBezTo>
                      <a:cubicBezTo>
                        <a:pt x="70110" y="145515"/>
                        <a:pt x="51981" y="153296"/>
                        <a:pt x="34092" y="157227"/>
                      </a:cubicBezTo>
                      <a:cubicBezTo>
                        <a:pt x="28798" y="158350"/>
                        <a:pt x="2005" y="158189"/>
                        <a:pt x="0" y="145755"/>
                      </a:cubicBezTo>
                      <a:cubicBezTo>
                        <a:pt x="15241" y="152895"/>
                        <a:pt x="32007" y="148884"/>
                        <a:pt x="48291" y="138536"/>
                      </a:cubicBezTo>
                      <a:cubicBezTo>
                        <a:pt x="64736" y="128108"/>
                        <a:pt x="70912" y="110139"/>
                        <a:pt x="87517" y="95459"/>
                      </a:cubicBezTo>
                      <a:cubicBezTo>
                        <a:pt x="104122" y="80699"/>
                        <a:pt x="117358" y="74041"/>
                        <a:pt x="121369" y="60885"/>
                      </a:cubicBezTo>
                      <a:cubicBezTo>
                        <a:pt x="125460" y="47729"/>
                        <a:pt x="119524" y="35055"/>
                        <a:pt x="115032" y="11712"/>
                      </a:cubicBezTo>
                      <a:cubicBezTo>
                        <a:pt x="116155" y="10428"/>
                        <a:pt x="120246" y="5134"/>
                        <a:pt x="122091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3C1BF087-B0A0-46E0-8E4F-CEC6B6801D6A}"/>
                  </a:ext>
                </a:extLst>
              </p:cNvPr>
              <p:cNvGrpSpPr/>
              <p:nvPr/>
            </p:nvGrpSpPr>
            <p:grpSpPr>
              <a:xfrm>
                <a:off x="1503554" y="2813567"/>
                <a:ext cx="151500" cy="128119"/>
                <a:chOff x="1503554" y="2813567"/>
                <a:chExt cx="151500" cy="128119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A1B7D4D-2A7C-4B57-9917-C269F77D2D8F}"/>
                    </a:ext>
                  </a:extLst>
                </p:cNvPr>
                <p:cNvSpPr/>
                <p:nvPr/>
              </p:nvSpPr>
              <p:spPr>
                <a:xfrm>
                  <a:off x="1503868" y="2821052"/>
                  <a:ext cx="151185" cy="120634"/>
                </a:xfrm>
                <a:custGeom>
                  <a:avLst/>
                  <a:gdLst>
                    <a:gd name="connsiteX0" fmla="*/ 151136 w 151185"/>
                    <a:gd name="connsiteY0" fmla="*/ 32624 h 120634"/>
                    <a:gd name="connsiteX1" fmla="*/ 146483 w 151185"/>
                    <a:gd name="connsiteY1" fmla="*/ 44255 h 120634"/>
                    <a:gd name="connsiteX2" fmla="*/ 109824 w 151185"/>
                    <a:gd name="connsiteY2" fmla="*/ 69765 h 120634"/>
                    <a:gd name="connsiteX3" fmla="*/ 91294 w 151185"/>
                    <a:gd name="connsiteY3" fmla="*/ 97359 h 120634"/>
                    <a:gd name="connsiteX4" fmla="*/ 55597 w 151185"/>
                    <a:gd name="connsiteY4" fmla="*/ 117574 h 120634"/>
                    <a:gd name="connsiteX5" fmla="*/ 11798 w 151185"/>
                    <a:gd name="connsiteY5" fmla="*/ 118296 h 120634"/>
                    <a:gd name="connsiteX6" fmla="*/ 969 w 151185"/>
                    <a:gd name="connsiteY6" fmla="*/ 100408 h 120634"/>
                    <a:gd name="connsiteX7" fmla="*/ 44126 w 151185"/>
                    <a:gd name="connsiteY7" fmla="*/ 66957 h 120634"/>
                    <a:gd name="connsiteX8" fmla="*/ 101642 w 151185"/>
                    <a:gd name="connsiteY8" fmla="*/ 15457 h 120634"/>
                    <a:gd name="connsiteX9" fmla="*/ 103005 w 151185"/>
                    <a:gd name="connsiteY9" fmla="*/ 17222 h 120634"/>
                    <a:gd name="connsiteX10" fmla="*/ 128274 w 151185"/>
                    <a:gd name="connsiteY10" fmla="*/ 617 h 120634"/>
                    <a:gd name="connsiteX11" fmla="*/ 141991 w 151185"/>
                    <a:gd name="connsiteY11" fmla="*/ 4868 h 120634"/>
                    <a:gd name="connsiteX12" fmla="*/ 151136 w 151185"/>
                    <a:gd name="connsiteY12" fmla="*/ 32624 h 1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185" h="120634">
                      <a:moveTo>
                        <a:pt x="151136" y="32624"/>
                      </a:moveTo>
                      <a:cubicBezTo>
                        <a:pt x="151617" y="35752"/>
                        <a:pt x="148489" y="41769"/>
                        <a:pt x="146483" y="44255"/>
                      </a:cubicBezTo>
                      <a:cubicBezTo>
                        <a:pt x="126670" y="68481"/>
                        <a:pt x="126188" y="51154"/>
                        <a:pt x="109824" y="69765"/>
                      </a:cubicBezTo>
                      <a:cubicBezTo>
                        <a:pt x="98273" y="82920"/>
                        <a:pt x="99797" y="88616"/>
                        <a:pt x="91294" y="97359"/>
                      </a:cubicBezTo>
                      <a:cubicBezTo>
                        <a:pt x="81347" y="107547"/>
                        <a:pt x="68351" y="113644"/>
                        <a:pt x="55597" y="117574"/>
                      </a:cubicBezTo>
                      <a:cubicBezTo>
                        <a:pt x="48297" y="119820"/>
                        <a:pt x="25114" y="122788"/>
                        <a:pt x="11798" y="118296"/>
                      </a:cubicBezTo>
                      <a:cubicBezTo>
                        <a:pt x="3455" y="115489"/>
                        <a:pt x="-2401" y="108189"/>
                        <a:pt x="969" y="100408"/>
                      </a:cubicBezTo>
                      <a:cubicBezTo>
                        <a:pt x="7787" y="84765"/>
                        <a:pt x="39954" y="70326"/>
                        <a:pt x="44126" y="66957"/>
                      </a:cubicBezTo>
                      <a:cubicBezTo>
                        <a:pt x="51666" y="60941"/>
                        <a:pt x="77817" y="33346"/>
                        <a:pt x="101642" y="15457"/>
                      </a:cubicBezTo>
                      <a:cubicBezTo>
                        <a:pt x="102123" y="16019"/>
                        <a:pt x="102604" y="16660"/>
                        <a:pt x="103005" y="17222"/>
                      </a:cubicBezTo>
                      <a:cubicBezTo>
                        <a:pt x="118889" y="13612"/>
                        <a:pt x="123782" y="6794"/>
                        <a:pt x="128274" y="617"/>
                      </a:cubicBezTo>
                      <a:cubicBezTo>
                        <a:pt x="134290" y="-827"/>
                        <a:pt x="139103" y="136"/>
                        <a:pt x="141991" y="4868"/>
                      </a:cubicBezTo>
                      <a:cubicBezTo>
                        <a:pt x="145922" y="11527"/>
                        <a:pt x="150334" y="27811"/>
                        <a:pt x="151136" y="32624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B60866F-6AC9-4EB3-991C-CC3846FADE5F}"/>
                    </a:ext>
                  </a:extLst>
                </p:cNvPr>
                <p:cNvSpPr/>
                <p:nvPr/>
              </p:nvSpPr>
              <p:spPr>
                <a:xfrm>
                  <a:off x="1503867" y="2813567"/>
                  <a:ext cx="145719" cy="120493"/>
                </a:xfrm>
                <a:custGeom>
                  <a:avLst/>
                  <a:gdLst>
                    <a:gd name="connsiteX0" fmla="*/ 136217 w 145719"/>
                    <a:gd name="connsiteY0" fmla="*/ 0 h 120493"/>
                    <a:gd name="connsiteX1" fmla="*/ 137099 w 145719"/>
                    <a:gd name="connsiteY1" fmla="*/ 1685 h 120493"/>
                    <a:gd name="connsiteX2" fmla="*/ 143437 w 145719"/>
                    <a:gd name="connsiteY2" fmla="*/ 38264 h 120493"/>
                    <a:gd name="connsiteX3" fmla="*/ 114879 w 145719"/>
                    <a:gd name="connsiteY3" fmla="*/ 63372 h 120493"/>
                    <a:gd name="connsiteX4" fmla="*/ 100841 w 145719"/>
                    <a:gd name="connsiteY4" fmla="*/ 77250 h 120493"/>
                    <a:gd name="connsiteX5" fmla="*/ 80947 w 145719"/>
                    <a:gd name="connsiteY5" fmla="*/ 101636 h 120493"/>
                    <a:gd name="connsiteX6" fmla="*/ 52711 w 145719"/>
                    <a:gd name="connsiteY6" fmla="*/ 115834 h 120493"/>
                    <a:gd name="connsiteX7" fmla="*/ 8912 w 145719"/>
                    <a:gd name="connsiteY7" fmla="*/ 119203 h 120493"/>
                    <a:gd name="connsiteX8" fmla="*/ 8 w 145719"/>
                    <a:gd name="connsiteY8" fmla="*/ 111422 h 120493"/>
                    <a:gd name="connsiteX9" fmla="*/ 36747 w 145719"/>
                    <a:gd name="connsiteY9" fmla="*/ 53826 h 120493"/>
                    <a:gd name="connsiteX10" fmla="*/ 65545 w 145719"/>
                    <a:gd name="connsiteY10" fmla="*/ 4252 h 120493"/>
                    <a:gd name="connsiteX11" fmla="*/ 102927 w 145719"/>
                    <a:gd name="connsiteY11" fmla="*/ 24787 h 120493"/>
                    <a:gd name="connsiteX12" fmla="*/ 136217 w 145719"/>
                    <a:gd name="connsiteY12" fmla="*/ 0 h 1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5719" h="120493">
                      <a:moveTo>
                        <a:pt x="136217" y="0"/>
                      </a:moveTo>
                      <a:cubicBezTo>
                        <a:pt x="136538" y="562"/>
                        <a:pt x="136859" y="1123"/>
                        <a:pt x="137099" y="1685"/>
                      </a:cubicBezTo>
                      <a:cubicBezTo>
                        <a:pt x="146084" y="19172"/>
                        <a:pt x="147768" y="29600"/>
                        <a:pt x="143437" y="38264"/>
                      </a:cubicBezTo>
                      <a:cubicBezTo>
                        <a:pt x="140308" y="44441"/>
                        <a:pt x="126431" y="54468"/>
                        <a:pt x="114879" y="63372"/>
                      </a:cubicBezTo>
                      <a:cubicBezTo>
                        <a:pt x="108462" y="68345"/>
                        <a:pt x="104050" y="72196"/>
                        <a:pt x="100841" y="77250"/>
                      </a:cubicBezTo>
                      <a:cubicBezTo>
                        <a:pt x="94344" y="87517"/>
                        <a:pt x="91215" y="94256"/>
                        <a:pt x="80947" y="101636"/>
                      </a:cubicBezTo>
                      <a:cubicBezTo>
                        <a:pt x="73728" y="106770"/>
                        <a:pt x="63700" y="111823"/>
                        <a:pt x="52711" y="115834"/>
                      </a:cubicBezTo>
                      <a:cubicBezTo>
                        <a:pt x="41961" y="119765"/>
                        <a:pt x="17254" y="122091"/>
                        <a:pt x="8912" y="119203"/>
                      </a:cubicBezTo>
                      <a:cubicBezTo>
                        <a:pt x="3938" y="117519"/>
                        <a:pt x="168" y="115032"/>
                        <a:pt x="8" y="111422"/>
                      </a:cubicBezTo>
                      <a:cubicBezTo>
                        <a:pt x="-474" y="97304"/>
                        <a:pt x="21987" y="72597"/>
                        <a:pt x="36747" y="53826"/>
                      </a:cubicBezTo>
                      <a:cubicBezTo>
                        <a:pt x="49502" y="37622"/>
                        <a:pt x="60171" y="21097"/>
                        <a:pt x="65545" y="4252"/>
                      </a:cubicBezTo>
                      <a:cubicBezTo>
                        <a:pt x="75332" y="722"/>
                        <a:pt x="95627" y="15081"/>
                        <a:pt x="102927" y="24787"/>
                      </a:cubicBezTo>
                      <a:cubicBezTo>
                        <a:pt x="126912" y="19332"/>
                        <a:pt x="125789" y="6578"/>
                        <a:pt x="136217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836A545-CEB6-4CB8-8A40-4AA320674C69}"/>
                    </a:ext>
                  </a:extLst>
                </p:cNvPr>
                <p:cNvSpPr/>
                <p:nvPr/>
              </p:nvSpPr>
              <p:spPr>
                <a:xfrm>
                  <a:off x="1503554" y="2813567"/>
                  <a:ext cx="146032" cy="121807"/>
                </a:xfrm>
                <a:custGeom>
                  <a:avLst/>
                  <a:gdLst>
                    <a:gd name="connsiteX0" fmla="*/ 136530 w 146032"/>
                    <a:gd name="connsiteY0" fmla="*/ 0 h 121807"/>
                    <a:gd name="connsiteX1" fmla="*/ 137413 w 146032"/>
                    <a:gd name="connsiteY1" fmla="*/ 1685 h 121807"/>
                    <a:gd name="connsiteX2" fmla="*/ 143750 w 146032"/>
                    <a:gd name="connsiteY2" fmla="*/ 38264 h 121807"/>
                    <a:gd name="connsiteX3" fmla="*/ 115193 w 146032"/>
                    <a:gd name="connsiteY3" fmla="*/ 63372 h 121807"/>
                    <a:gd name="connsiteX4" fmla="*/ 101154 w 146032"/>
                    <a:gd name="connsiteY4" fmla="*/ 77250 h 121807"/>
                    <a:gd name="connsiteX5" fmla="*/ 81260 w 146032"/>
                    <a:gd name="connsiteY5" fmla="*/ 101636 h 121807"/>
                    <a:gd name="connsiteX6" fmla="*/ 34092 w 146032"/>
                    <a:gd name="connsiteY6" fmla="*/ 121369 h 121807"/>
                    <a:gd name="connsiteX7" fmla="*/ 0 w 146032"/>
                    <a:gd name="connsiteY7" fmla="*/ 109898 h 121807"/>
                    <a:gd name="connsiteX8" fmla="*/ 48291 w 146032"/>
                    <a:gd name="connsiteY8" fmla="*/ 102679 h 121807"/>
                    <a:gd name="connsiteX9" fmla="*/ 87517 w 146032"/>
                    <a:gd name="connsiteY9" fmla="*/ 59602 h 121807"/>
                    <a:gd name="connsiteX10" fmla="*/ 121369 w 146032"/>
                    <a:gd name="connsiteY10" fmla="*/ 25028 h 121807"/>
                    <a:gd name="connsiteX11" fmla="*/ 122733 w 146032"/>
                    <a:gd name="connsiteY11" fmla="*/ 15161 h 121807"/>
                    <a:gd name="connsiteX12" fmla="*/ 136530 w 146032"/>
                    <a:gd name="connsiteY12" fmla="*/ 0 h 12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6032" h="121807">
                      <a:moveTo>
                        <a:pt x="136530" y="0"/>
                      </a:moveTo>
                      <a:cubicBezTo>
                        <a:pt x="136851" y="562"/>
                        <a:pt x="137172" y="1123"/>
                        <a:pt x="137413" y="1685"/>
                      </a:cubicBezTo>
                      <a:cubicBezTo>
                        <a:pt x="146397" y="19172"/>
                        <a:pt x="148082" y="29600"/>
                        <a:pt x="143750" y="38264"/>
                      </a:cubicBezTo>
                      <a:cubicBezTo>
                        <a:pt x="140621" y="44441"/>
                        <a:pt x="126744" y="54468"/>
                        <a:pt x="115193" y="63372"/>
                      </a:cubicBezTo>
                      <a:cubicBezTo>
                        <a:pt x="108775" y="68345"/>
                        <a:pt x="104363" y="72196"/>
                        <a:pt x="101154" y="77250"/>
                      </a:cubicBezTo>
                      <a:cubicBezTo>
                        <a:pt x="94657" y="87517"/>
                        <a:pt x="91528" y="94256"/>
                        <a:pt x="81260" y="101636"/>
                      </a:cubicBezTo>
                      <a:cubicBezTo>
                        <a:pt x="70110" y="109657"/>
                        <a:pt x="51981" y="117439"/>
                        <a:pt x="34092" y="121369"/>
                      </a:cubicBezTo>
                      <a:cubicBezTo>
                        <a:pt x="28798" y="122492"/>
                        <a:pt x="2005" y="122332"/>
                        <a:pt x="0" y="109898"/>
                      </a:cubicBezTo>
                      <a:cubicBezTo>
                        <a:pt x="15241" y="117037"/>
                        <a:pt x="32007" y="113027"/>
                        <a:pt x="48291" y="102679"/>
                      </a:cubicBezTo>
                      <a:cubicBezTo>
                        <a:pt x="64736" y="92250"/>
                        <a:pt x="70912" y="74281"/>
                        <a:pt x="87517" y="59602"/>
                      </a:cubicBezTo>
                      <a:cubicBezTo>
                        <a:pt x="104122" y="44842"/>
                        <a:pt x="117358" y="38184"/>
                        <a:pt x="121369" y="25028"/>
                      </a:cubicBezTo>
                      <a:cubicBezTo>
                        <a:pt x="122332" y="21739"/>
                        <a:pt x="122733" y="18530"/>
                        <a:pt x="122733" y="15161"/>
                      </a:cubicBezTo>
                      <a:cubicBezTo>
                        <a:pt x="128348" y="9787"/>
                        <a:pt x="130434" y="3850"/>
                        <a:pt x="136530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84" name="Graphic 5">
                  <a:extLst>
                    <a:ext uri="{FF2B5EF4-FFF2-40B4-BE49-F238E27FC236}">
                      <a16:creationId xmlns:a16="http://schemas.microsoft.com/office/drawing/2014/main" id="{3B19AA2C-24A3-4C4E-9ADC-68FA11A1C337}"/>
                    </a:ext>
                  </a:extLst>
                </p:cNvPr>
                <p:cNvGrpSpPr/>
                <p:nvPr/>
              </p:nvGrpSpPr>
              <p:grpSpPr>
                <a:xfrm>
                  <a:off x="1522164" y="2838983"/>
                  <a:ext cx="64254" cy="61619"/>
                  <a:chOff x="1522164" y="2838983"/>
                  <a:chExt cx="64254" cy="61619"/>
                </a:xfrm>
                <a:solidFill>
                  <a:srgbClr val="927E77"/>
                </a:solidFill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A844777-C2E2-4FD5-86BB-CB8019C8A24F}"/>
                      </a:ext>
                    </a:extLst>
                  </p:cNvPr>
                  <p:cNvSpPr/>
                  <p:nvPr/>
                </p:nvSpPr>
                <p:spPr>
                  <a:xfrm>
                    <a:off x="1558021" y="2838983"/>
                    <a:ext cx="28397" cy="13970"/>
                  </a:xfrm>
                  <a:custGeom>
                    <a:avLst/>
                    <a:gdLst>
                      <a:gd name="connsiteX0" fmla="*/ 241 w 28397"/>
                      <a:gd name="connsiteY0" fmla="*/ 4104 h 13970"/>
                      <a:gd name="connsiteX1" fmla="*/ 13075 w 28397"/>
                      <a:gd name="connsiteY1" fmla="*/ 5467 h 13970"/>
                      <a:gd name="connsiteX2" fmla="*/ 25750 w 28397"/>
                      <a:gd name="connsiteY2" fmla="*/ 13970 h 13970"/>
                      <a:gd name="connsiteX3" fmla="*/ 28397 w 28397"/>
                      <a:gd name="connsiteY3" fmla="*/ 11403 h 13970"/>
                      <a:gd name="connsiteX4" fmla="*/ 14359 w 28397"/>
                      <a:gd name="connsiteY4" fmla="*/ 2018 h 13970"/>
                      <a:gd name="connsiteX5" fmla="*/ 1925 w 28397"/>
                      <a:gd name="connsiteY5" fmla="*/ 93 h 13970"/>
                      <a:gd name="connsiteX6" fmla="*/ 0 w 28397"/>
                      <a:gd name="connsiteY6" fmla="*/ 3462 h 13970"/>
                      <a:gd name="connsiteX7" fmla="*/ 241 w 28397"/>
                      <a:gd name="connsiteY7" fmla="*/ 4104 h 13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397" h="13970">
                        <a:moveTo>
                          <a:pt x="241" y="4104"/>
                        </a:moveTo>
                        <a:cubicBezTo>
                          <a:pt x="3369" y="3301"/>
                          <a:pt x="8022" y="3542"/>
                          <a:pt x="13075" y="5467"/>
                        </a:cubicBezTo>
                        <a:cubicBezTo>
                          <a:pt x="17247" y="7072"/>
                          <a:pt x="21659" y="9719"/>
                          <a:pt x="25750" y="13970"/>
                        </a:cubicBezTo>
                        <a:lnTo>
                          <a:pt x="28397" y="11403"/>
                        </a:lnTo>
                        <a:cubicBezTo>
                          <a:pt x="23825" y="6751"/>
                          <a:pt x="18931" y="3783"/>
                          <a:pt x="14359" y="2018"/>
                        </a:cubicBezTo>
                        <a:cubicBezTo>
                          <a:pt x="9787" y="253"/>
                          <a:pt x="5455" y="-228"/>
                          <a:pt x="1925" y="93"/>
                        </a:cubicBezTo>
                        <a:cubicBezTo>
                          <a:pt x="1284" y="1216"/>
                          <a:pt x="642" y="2339"/>
                          <a:pt x="0" y="3462"/>
                        </a:cubicBezTo>
                        <a:lnTo>
                          <a:pt x="241" y="4104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17DF36A8-99CD-444C-9D25-FA1FB82F5EE5}"/>
                      </a:ext>
                    </a:extLst>
                  </p:cNvPr>
                  <p:cNvSpPr/>
                  <p:nvPr/>
                </p:nvSpPr>
                <p:spPr>
                  <a:xfrm>
                    <a:off x="1552085" y="2847973"/>
                    <a:ext cx="27274" cy="13964"/>
                  </a:xfrm>
                  <a:custGeom>
                    <a:avLst/>
                    <a:gdLst>
                      <a:gd name="connsiteX0" fmla="*/ 0 w 27274"/>
                      <a:gd name="connsiteY0" fmla="*/ 3857 h 13964"/>
                      <a:gd name="connsiteX1" fmla="*/ 11952 w 27274"/>
                      <a:gd name="connsiteY1" fmla="*/ 5462 h 13964"/>
                      <a:gd name="connsiteX2" fmla="*/ 24627 w 27274"/>
                      <a:gd name="connsiteY2" fmla="*/ 13965 h 13964"/>
                      <a:gd name="connsiteX3" fmla="*/ 27274 w 27274"/>
                      <a:gd name="connsiteY3" fmla="*/ 11398 h 13964"/>
                      <a:gd name="connsiteX4" fmla="*/ 13236 w 27274"/>
                      <a:gd name="connsiteY4" fmla="*/ 2012 h 13964"/>
                      <a:gd name="connsiteX5" fmla="*/ 2567 w 27274"/>
                      <a:gd name="connsiteY5" fmla="*/ 7 h 13964"/>
                      <a:gd name="connsiteX6" fmla="*/ 0 w 27274"/>
                      <a:gd name="connsiteY6" fmla="*/ 3857 h 13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274" h="13964">
                        <a:moveTo>
                          <a:pt x="0" y="3857"/>
                        </a:moveTo>
                        <a:cubicBezTo>
                          <a:pt x="3048" y="3296"/>
                          <a:pt x="7300" y="3697"/>
                          <a:pt x="11952" y="5462"/>
                        </a:cubicBezTo>
                        <a:cubicBezTo>
                          <a:pt x="16124" y="7066"/>
                          <a:pt x="20536" y="9713"/>
                          <a:pt x="24627" y="13965"/>
                        </a:cubicBezTo>
                        <a:lnTo>
                          <a:pt x="27274" y="11398"/>
                        </a:lnTo>
                        <a:cubicBezTo>
                          <a:pt x="22702" y="6745"/>
                          <a:pt x="17808" y="3777"/>
                          <a:pt x="13236" y="2012"/>
                        </a:cubicBezTo>
                        <a:cubicBezTo>
                          <a:pt x="9385" y="568"/>
                          <a:pt x="5695" y="-74"/>
                          <a:pt x="2567" y="7"/>
                        </a:cubicBezTo>
                        <a:cubicBezTo>
                          <a:pt x="1765" y="1210"/>
                          <a:pt x="882" y="2574"/>
                          <a:pt x="0" y="3857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08E8D942-8E5F-4A9C-90C7-2B2E75855824}"/>
                      </a:ext>
                    </a:extLst>
                  </p:cNvPr>
                  <p:cNvSpPr/>
                  <p:nvPr/>
                </p:nvSpPr>
                <p:spPr>
                  <a:xfrm>
                    <a:off x="1545507" y="2857285"/>
                    <a:ext cx="26552" cy="13957"/>
                  </a:xfrm>
                  <a:custGeom>
                    <a:avLst/>
                    <a:gdLst>
                      <a:gd name="connsiteX0" fmla="*/ 0 w 26552"/>
                      <a:gd name="connsiteY0" fmla="*/ 3770 h 13957"/>
                      <a:gd name="connsiteX1" fmla="*/ 11230 w 26552"/>
                      <a:gd name="connsiteY1" fmla="*/ 5455 h 13957"/>
                      <a:gd name="connsiteX2" fmla="*/ 23905 w 26552"/>
                      <a:gd name="connsiteY2" fmla="*/ 13958 h 13957"/>
                      <a:gd name="connsiteX3" fmla="*/ 26552 w 26552"/>
                      <a:gd name="connsiteY3" fmla="*/ 11391 h 13957"/>
                      <a:gd name="connsiteX4" fmla="*/ 12514 w 26552"/>
                      <a:gd name="connsiteY4" fmla="*/ 2005 h 13957"/>
                      <a:gd name="connsiteX5" fmla="*/ 2727 w 26552"/>
                      <a:gd name="connsiteY5" fmla="*/ 0 h 13957"/>
                      <a:gd name="connsiteX6" fmla="*/ 0 w 2655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2" h="13957">
                        <a:moveTo>
                          <a:pt x="0" y="3770"/>
                        </a:moveTo>
                        <a:cubicBezTo>
                          <a:pt x="2968" y="3369"/>
                          <a:pt x="6979" y="3770"/>
                          <a:pt x="11230" y="5455"/>
                        </a:cubicBezTo>
                        <a:cubicBezTo>
                          <a:pt x="15402" y="7059"/>
                          <a:pt x="19814" y="9706"/>
                          <a:pt x="23905" y="13958"/>
                        </a:cubicBezTo>
                        <a:lnTo>
                          <a:pt x="26552" y="11391"/>
                        </a:lnTo>
                        <a:cubicBezTo>
                          <a:pt x="21980" y="6738"/>
                          <a:pt x="17086" y="3770"/>
                          <a:pt x="12514" y="2005"/>
                        </a:cubicBezTo>
                        <a:cubicBezTo>
                          <a:pt x="8984" y="642"/>
                          <a:pt x="5615" y="80"/>
                          <a:pt x="2727" y="0"/>
                        </a:cubicBezTo>
                        <a:cubicBezTo>
                          <a:pt x="1925" y="1203"/>
                          <a:pt x="96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E4255AA-699A-4B11-999C-6173AC03C840}"/>
                      </a:ext>
                    </a:extLst>
                  </p:cNvPr>
                  <p:cNvSpPr/>
                  <p:nvPr/>
                </p:nvSpPr>
                <p:spPr>
                  <a:xfrm>
                    <a:off x="1537486" y="2867553"/>
                    <a:ext cx="26953" cy="13957"/>
                  </a:xfrm>
                  <a:custGeom>
                    <a:avLst/>
                    <a:gdLst>
                      <a:gd name="connsiteX0" fmla="*/ 0 w 26953"/>
                      <a:gd name="connsiteY0" fmla="*/ 3851 h 13957"/>
                      <a:gd name="connsiteX1" fmla="*/ 11632 w 26953"/>
                      <a:gd name="connsiteY1" fmla="*/ 5455 h 13957"/>
                      <a:gd name="connsiteX2" fmla="*/ 24306 w 26953"/>
                      <a:gd name="connsiteY2" fmla="*/ 13958 h 13957"/>
                      <a:gd name="connsiteX3" fmla="*/ 26953 w 26953"/>
                      <a:gd name="connsiteY3" fmla="*/ 11391 h 13957"/>
                      <a:gd name="connsiteX4" fmla="*/ 12915 w 26953"/>
                      <a:gd name="connsiteY4" fmla="*/ 2005 h 13957"/>
                      <a:gd name="connsiteX5" fmla="*/ 3048 w 26953"/>
                      <a:gd name="connsiteY5" fmla="*/ 0 h 13957"/>
                      <a:gd name="connsiteX6" fmla="*/ 0 w 26953"/>
                      <a:gd name="connsiteY6" fmla="*/ 3851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53" h="13957">
                        <a:moveTo>
                          <a:pt x="0" y="3851"/>
                        </a:moveTo>
                        <a:cubicBezTo>
                          <a:pt x="3048" y="3369"/>
                          <a:pt x="7139" y="3770"/>
                          <a:pt x="11632" y="5455"/>
                        </a:cubicBezTo>
                        <a:cubicBezTo>
                          <a:pt x="15803" y="7059"/>
                          <a:pt x="20215" y="9706"/>
                          <a:pt x="24306" y="13958"/>
                        </a:cubicBezTo>
                        <a:lnTo>
                          <a:pt x="26953" y="11391"/>
                        </a:lnTo>
                        <a:cubicBezTo>
                          <a:pt x="22381" y="6738"/>
                          <a:pt x="17487" y="3770"/>
                          <a:pt x="12915" y="2005"/>
                        </a:cubicBezTo>
                        <a:cubicBezTo>
                          <a:pt x="9385" y="642"/>
                          <a:pt x="5936" y="8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1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987E816-9D04-4412-86D6-56EEB0ED321A}"/>
                      </a:ext>
                    </a:extLst>
                  </p:cNvPr>
                  <p:cNvSpPr/>
                  <p:nvPr/>
                </p:nvSpPr>
                <p:spPr>
                  <a:xfrm>
                    <a:off x="1529785" y="2877179"/>
                    <a:ext cx="26632" cy="13957"/>
                  </a:xfrm>
                  <a:custGeom>
                    <a:avLst/>
                    <a:gdLst>
                      <a:gd name="connsiteX0" fmla="*/ 0 w 26632"/>
                      <a:gd name="connsiteY0" fmla="*/ 3770 h 13957"/>
                      <a:gd name="connsiteX1" fmla="*/ 11311 w 26632"/>
                      <a:gd name="connsiteY1" fmla="*/ 5455 h 13957"/>
                      <a:gd name="connsiteX2" fmla="*/ 23985 w 26632"/>
                      <a:gd name="connsiteY2" fmla="*/ 13958 h 13957"/>
                      <a:gd name="connsiteX3" fmla="*/ 26632 w 26632"/>
                      <a:gd name="connsiteY3" fmla="*/ 11391 h 13957"/>
                      <a:gd name="connsiteX4" fmla="*/ 12594 w 26632"/>
                      <a:gd name="connsiteY4" fmla="*/ 2005 h 13957"/>
                      <a:gd name="connsiteX5" fmla="*/ 3048 w 26632"/>
                      <a:gd name="connsiteY5" fmla="*/ 0 h 13957"/>
                      <a:gd name="connsiteX6" fmla="*/ 0 w 2663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632" h="13957">
                        <a:moveTo>
                          <a:pt x="0" y="3770"/>
                        </a:moveTo>
                        <a:cubicBezTo>
                          <a:pt x="3048" y="3369"/>
                          <a:pt x="6979" y="3770"/>
                          <a:pt x="11311" y="5455"/>
                        </a:cubicBezTo>
                        <a:cubicBezTo>
                          <a:pt x="15482" y="7059"/>
                          <a:pt x="19894" y="9706"/>
                          <a:pt x="23985" y="13958"/>
                        </a:cubicBezTo>
                        <a:lnTo>
                          <a:pt x="26632" y="11391"/>
                        </a:lnTo>
                        <a:cubicBezTo>
                          <a:pt x="22060" y="6738"/>
                          <a:pt x="17167" y="3770"/>
                          <a:pt x="12594" y="2005"/>
                        </a:cubicBezTo>
                        <a:cubicBezTo>
                          <a:pt x="9225" y="722"/>
                          <a:pt x="5936" y="80"/>
                          <a:pt x="3048" y="0"/>
                        </a:cubicBezTo>
                        <a:cubicBezTo>
                          <a:pt x="2005" y="1203"/>
                          <a:pt x="104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58710D4-7EA3-4121-A752-1E0AE8FE2794}"/>
                      </a:ext>
                    </a:extLst>
                  </p:cNvPr>
                  <p:cNvSpPr/>
                  <p:nvPr/>
                </p:nvSpPr>
                <p:spPr>
                  <a:xfrm>
                    <a:off x="1522164" y="2886645"/>
                    <a:ext cx="27113" cy="13957"/>
                  </a:xfrm>
                  <a:custGeom>
                    <a:avLst/>
                    <a:gdLst>
                      <a:gd name="connsiteX0" fmla="*/ 0 w 27113"/>
                      <a:gd name="connsiteY0" fmla="*/ 3850 h 13957"/>
                      <a:gd name="connsiteX1" fmla="*/ 11792 w 27113"/>
                      <a:gd name="connsiteY1" fmla="*/ 5455 h 13957"/>
                      <a:gd name="connsiteX2" fmla="*/ 24466 w 27113"/>
                      <a:gd name="connsiteY2" fmla="*/ 13958 h 13957"/>
                      <a:gd name="connsiteX3" fmla="*/ 27114 w 27113"/>
                      <a:gd name="connsiteY3" fmla="*/ 11391 h 13957"/>
                      <a:gd name="connsiteX4" fmla="*/ 13076 w 27113"/>
                      <a:gd name="connsiteY4" fmla="*/ 2005 h 13957"/>
                      <a:gd name="connsiteX5" fmla="*/ 3048 w 27113"/>
                      <a:gd name="connsiteY5" fmla="*/ 0 h 13957"/>
                      <a:gd name="connsiteX6" fmla="*/ 0 w 27113"/>
                      <a:gd name="connsiteY6" fmla="*/ 385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13" h="13957">
                        <a:moveTo>
                          <a:pt x="0" y="3850"/>
                        </a:moveTo>
                        <a:cubicBezTo>
                          <a:pt x="3048" y="3369"/>
                          <a:pt x="7220" y="3690"/>
                          <a:pt x="11792" y="5455"/>
                        </a:cubicBezTo>
                        <a:cubicBezTo>
                          <a:pt x="15963" y="7059"/>
                          <a:pt x="20375" y="9706"/>
                          <a:pt x="24466" y="13958"/>
                        </a:cubicBezTo>
                        <a:lnTo>
                          <a:pt x="27114" y="11391"/>
                        </a:lnTo>
                        <a:cubicBezTo>
                          <a:pt x="22541" y="6738"/>
                          <a:pt x="17648" y="3770"/>
                          <a:pt x="13076" y="2005"/>
                        </a:cubicBezTo>
                        <a:cubicBezTo>
                          <a:pt x="9466" y="642"/>
                          <a:pt x="6016" y="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5619F2B-1005-43DC-ABD2-F78ECCB329E5}"/>
                </a:ext>
              </a:extLst>
            </p:cNvPr>
            <p:cNvSpPr/>
            <p:nvPr/>
          </p:nvSpPr>
          <p:spPr>
            <a:xfrm>
              <a:off x="1558503" y="2753990"/>
              <a:ext cx="82142" cy="32441"/>
            </a:xfrm>
            <a:custGeom>
              <a:avLst/>
              <a:gdLst>
                <a:gd name="connsiteX0" fmla="*/ 82143 w 82142"/>
                <a:gd name="connsiteY0" fmla="*/ 11366 h 32441"/>
                <a:gd name="connsiteX1" fmla="*/ 0 w 82142"/>
                <a:gd name="connsiteY1" fmla="*/ 18425 h 32441"/>
                <a:gd name="connsiteX2" fmla="*/ 82143 w 82142"/>
                <a:gd name="connsiteY2" fmla="*/ 11366 h 3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42" h="32441">
                  <a:moveTo>
                    <a:pt x="82143" y="11366"/>
                  </a:moveTo>
                  <a:cubicBezTo>
                    <a:pt x="69228" y="38800"/>
                    <a:pt x="9787" y="37597"/>
                    <a:pt x="0" y="18425"/>
                  </a:cubicBezTo>
                  <a:cubicBezTo>
                    <a:pt x="2005" y="55"/>
                    <a:pt x="80619" y="-8448"/>
                    <a:pt x="82143" y="11366"/>
                  </a:cubicBezTo>
                  <a:close/>
                </a:path>
              </a:pathLst>
            </a:custGeom>
            <a:solidFill>
              <a:srgbClr val="00060A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BF7605-1623-4ED3-8918-D679B2784BF7}"/>
                </a:ext>
              </a:extLst>
            </p:cNvPr>
            <p:cNvSpPr/>
            <p:nvPr/>
          </p:nvSpPr>
          <p:spPr>
            <a:xfrm>
              <a:off x="1509794" y="2247792"/>
              <a:ext cx="150616" cy="345782"/>
            </a:xfrm>
            <a:custGeom>
              <a:avLst/>
              <a:gdLst>
                <a:gd name="connsiteX0" fmla="*/ 5150 w 150616"/>
                <a:gd name="connsiteY0" fmla="*/ 4492 h 345782"/>
                <a:gd name="connsiteX1" fmla="*/ 1300 w 150616"/>
                <a:gd name="connsiteY1" fmla="*/ 83747 h 345782"/>
                <a:gd name="connsiteX2" fmla="*/ 21916 w 150616"/>
                <a:gd name="connsiteY2" fmla="*/ 124337 h 345782"/>
                <a:gd name="connsiteX3" fmla="*/ 46302 w 150616"/>
                <a:gd name="connsiteY3" fmla="*/ 305629 h 345782"/>
                <a:gd name="connsiteX4" fmla="*/ 127081 w 150616"/>
                <a:gd name="connsiteY4" fmla="*/ 322154 h 345782"/>
                <a:gd name="connsiteX5" fmla="*/ 150585 w 150616"/>
                <a:gd name="connsiteY5" fmla="*/ 103802 h 345782"/>
                <a:gd name="connsiteX6" fmla="*/ 132376 w 150616"/>
                <a:gd name="connsiteY6" fmla="*/ 11311 h 345782"/>
                <a:gd name="connsiteX7" fmla="*/ 82320 w 150616"/>
                <a:gd name="connsiteY7" fmla="*/ 0 h 345782"/>
                <a:gd name="connsiteX8" fmla="*/ 5150 w 150616"/>
                <a:gd name="connsiteY8" fmla="*/ 4492 h 3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16" h="345782">
                  <a:moveTo>
                    <a:pt x="5150" y="4492"/>
                  </a:moveTo>
                  <a:cubicBezTo>
                    <a:pt x="3707" y="16445"/>
                    <a:pt x="-2711" y="51339"/>
                    <a:pt x="1300" y="83747"/>
                  </a:cubicBezTo>
                  <a:cubicBezTo>
                    <a:pt x="3305" y="99791"/>
                    <a:pt x="20873" y="114390"/>
                    <a:pt x="21916" y="124337"/>
                  </a:cubicBezTo>
                  <a:cubicBezTo>
                    <a:pt x="28414" y="185383"/>
                    <a:pt x="41970" y="260467"/>
                    <a:pt x="46302" y="305629"/>
                  </a:cubicBezTo>
                  <a:cubicBezTo>
                    <a:pt x="47906" y="357450"/>
                    <a:pt x="123873" y="354802"/>
                    <a:pt x="127081" y="322154"/>
                  </a:cubicBezTo>
                  <a:cubicBezTo>
                    <a:pt x="130450" y="285655"/>
                    <a:pt x="151548" y="177040"/>
                    <a:pt x="150585" y="103802"/>
                  </a:cubicBezTo>
                  <a:cubicBezTo>
                    <a:pt x="150184" y="73800"/>
                    <a:pt x="142804" y="22060"/>
                    <a:pt x="132376" y="11311"/>
                  </a:cubicBezTo>
                  <a:lnTo>
                    <a:pt x="82320" y="0"/>
                  </a:lnTo>
                  <a:lnTo>
                    <a:pt x="5150" y="4492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905E9F-C7B2-4FD9-8820-F38A7DEE8DA6}"/>
                </a:ext>
              </a:extLst>
            </p:cNvPr>
            <p:cNvSpPr/>
            <p:nvPr/>
          </p:nvSpPr>
          <p:spPr>
            <a:xfrm>
              <a:off x="1556471" y="2530121"/>
              <a:ext cx="90219" cy="259279"/>
            </a:xfrm>
            <a:custGeom>
              <a:avLst/>
              <a:gdLst>
                <a:gd name="connsiteX0" fmla="*/ 26 w 90219"/>
                <a:gd name="connsiteY0" fmla="*/ 24263 h 259279"/>
                <a:gd name="connsiteX1" fmla="*/ 5722 w 90219"/>
                <a:gd name="connsiteY1" fmla="*/ 56671 h 259279"/>
                <a:gd name="connsiteX2" fmla="*/ 9011 w 90219"/>
                <a:gd name="connsiteY2" fmla="*/ 250316 h 259279"/>
                <a:gd name="connsiteX3" fmla="*/ 75832 w 90219"/>
                <a:gd name="connsiteY3" fmla="*/ 246064 h 259279"/>
                <a:gd name="connsiteX4" fmla="*/ 90191 w 90219"/>
                <a:gd name="connsiteY4" fmla="*/ 114187 h 259279"/>
                <a:gd name="connsiteX5" fmla="*/ 80485 w 90219"/>
                <a:gd name="connsiteY5" fmla="*/ 39905 h 259279"/>
                <a:gd name="connsiteX6" fmla="*/ 26 w 90219"/>
                <a:gd name="connsiteY6" fmla="*/ 24263 h 2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19" h="259279">
                  <a:moveTo>
                    <a:pt x="26" y="24263"/>
                  </a:moveTo>
                  <a:cubicBezTo>
                    <a:pt x="508" y="43435"/>
                    <a:pt x="5080" y="45681"/>
                    <a:pt x="5722" y="56671"/>
                  </a:cubicBezTo>
                  <a:cubicBezTo>
                    <a:pt x="10134" y="128145"/>
                    <a:pt x="8369" y="179885"/>
                    <a:pt x="9011" y="250316"/>
                  </a:cubicBezTo>
                  <a:cubicBezTo>
                    <a:pt x="32274" y="263231"/>
                    <a:pt x="64682" y="262509"/>
                    <a:pt x="75832" y="246064"/>
                  </a:cubicBezTo>
                  <a:cubicBezTo>
                    <a:pt x="80485" y="181249"/>
                    <a:pt x="90833" y="149803"/>
                    <a:pt x="90191" y="114187"/>
                  </a:cubicBezTo>
                  <a:cubicBezTo>
                    <a:pt x="89629" y="84586"/>
                    <a:pt x="89148" y="66457"/>
                    <a:pt x="80485" y="39905"/>
                  </a:cubicBezTo>
                  <a:cubicBezTo>
                    <a:pt x="70538" y="-5899"/>
                    <a:pt x="-1578" y="-13841"/>
                    <a:pt x="26" y="24263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6D2805-80D3-4D17-A711-88569300360E}"/>
                </a:ext>
              </a:extLst>
            </p:cNvPr>
            <p:cNvSpPr/>
            <p:nvPr/>
          </p:nvSpPr>
          <p:spPr>
            <a:xfrm>
              <a:off x="1503153" y="2247230"/>
              <a:ext cx="157344" cy="541709"/>
            </a:xfrm>
            <a:custGeom>
              <a:avLst/>
              <a:gdLst>
                <a:gd name="connsiteX0" fmla="*/ 132199 w 157344"/>
                <a:gd name="connsiteY0" fmla="*/ 529757 h 541709"/>
                <a:gd name="connsiteX1" fmla="*/ 146878 w 157344"/>
                <a:gd name="connsiteY1" fmla="*/ 391302 h 541709"/>
                <a:gd name="connsiteX2" fmla="*/ 133803 w 157344"/>
                <a:gd name="connsiteY2" fmla="*/ 322715 h 541709"/>
                <a:gd name="connsiteX3" fmla="*/ 155622 w 157344"/>
                <a:gd name="connsiteY3" fmla="*/ 77169 h 541709"/>
                <a:gd name="connsiteX4" fmla="*/ 138616 w 157344"/>
                <a:gd name="connsiteY4" fmla="*/ 11391 h 541709"/>
                <a:gd name="connsiteX5" fmla="*/ 88961 w 157344"/>
                <a:gd name="connsiteY5" fmla="*/ 0 h 541709"/>
                <a:gd name="connsiteX6" fmla="*/ 28878 w 157344"/>
                <a:gd name="connsiteY6" fmla="*/ 11712 h 541709"/>
                <a:gd name="connsiteX7" fmla="*/ 0 w 157344"/>
                <a:gd name="connsiteY7" fmla="*/ 26472 h 541709"/>
                <a:gd name="connsiteX8" fmla="*/ 94496 w 157344"/>
                <a:gd name="connsiteY8" fmla="*/ 64014 h 541709"/>
                <a:gd name="connsiteX9" fmla="*/ 103401 w 157344"/>
                <a:gd name="connsiteY9" fmla="*/ 210571 h 541709"/>
                <a:gd name="connsiteX10" fmla="*/ 100593 w 157344"/>
                <a:gd name="connsiteY10" fmla="*/ 300896 h 541709"/>
                <a:gd name="connsiteX11" fmla="*/ 102839 w 157344"/>
                <a:gd name="connsiteY11" fmla="*/ 363626 h 541709"/>
                <a:gd name="connsiteX12" fmla="*/ 98748 w 157344"/>
                <a:gd name="connsiteY12" fmla="*/ 541710 h 541709"/>
                <a:gd name="connsiteX13" fmla="*/ 132199 w 157344"/>
                <a:gd name="connsiteY13" fmla="*/ 529757 h 5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344" h="541709">
                  <a:moveTo>
                    <a:pt x="132199" y="529757"/>
                  </a:moveTo>
                  <a:cubicBezTo>
                    <a:pt x="139659" y="465423"/>
                    <a:pt x="147600" y="426918"/>
                    <a:pt x="146878" y="391302"/>
                  </a:cubicBezTo>
                  <a:cubicBezTo>
                    <a:pt x="146317" y="361701"/>
                    <a:pt x="142466" y="349348"/>
                    <a:pt x="133803" y="322715"/>
                  </a:cubicBezTo>
                  <a:cubicBezTo>
                    <a:pt x="137653" y="281484"/>
                    <a:pt x="164286" y="147520"/>
                    <a:pt x="155622" y="77169"/>
                  </a:cubicBezTo>
                  <a:cubicBezTo>
                    <a:pt x="153537" y="60243"/>
                    <a:pt x="145595" y="18771"/>
                    <a:pt x="138616" y="11391"/>
                  </a:cubicBezTo>
                  <a:lnTo>
                    <a:pt x="88961" y="0"/>
                  </a:lnTo>
                  <a:lnTo>
                    <a:pt x="28878" y="11712"/>
                  </a:lnTo>
                  <a:lnTo>
                    <a:pt x="0" y="26472"/>
                  </a:lnTo>
                  <a:cubicBezTo>
                    <a:pt x="9305" y="35937"/>
                    <a:pt x="69148" y="51740"/>
                    <a:pt x="94496" y="64014"/>
                  </a:cubicBezTo>
                  <a:cubicBezTo>
                    <a:pt x="98106" y="71474"/>
                    <a:pt x="103320" y="187148"/>
                    <a:pt x="103401" y="210571"/>
                  </a:cubicBezTo>
                  <a:cubicBezTo>
                    <a:pt x="103561" y="240332"/>
                    <a:pt x="102919" y="269772"/>
                    <a:pt x="100593" y="300896"/>
                  </a:cubicBezTo>
                  <a:cubicBezTo>
                    <a:pt x="98748" y="325523"/>
                    <a:pt x="99390" y="339240"/>
                    <a:pt x="102839" y="363626"/>
                  </a:cubicBezTo>
                  <a:cubicBezTo>
                    <a:pt x="113187" y="437346"/>
                    <a:pt x="105727" y="465503"/>
                    <a:pt x="98748" y="541710"/>
                  </a:cubicBezTo>
                  <a:cubicBezTo>
                    <a:pt x="103962" y="541549"/>
                    <a:pt x="127867" y="539143"/>
                    <a:pt x="132199" y="529757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0180D2-9C69-405C-909B-71904FB53267}"/>
                </a:ext>
              </a:extLst>
            </p:cNvPr>
            <p:cNvSpPr/>
            <p:nvPr/>
          </p:nvSpPr>
          <p:spPr>
            <a:xfrm>
              <a:off x="1516970" y="2287660"/>
              <a:ext cx="82628" cy="497509"/>
            </a:xfrm>
            <a:custGeom>
              <a:avLst/>
              <a:gdLst>
                <a:gd name="connsiteX0" fmla="*/ 2547 w 82628"/>
                <a:gd name="connsiteY0" fmla="*/ 0 h 497509"/>
                <a:gd name="connsiteX1" fmla="*/ 73861 w 82628"/>
                <a:gd name="connsiteY1" fmla="*/ 29680 h 497509"/>
                <a:gd name="connsiteX2" fmla="*/ 74823 w 82628"/>
                <a:gd name="connsiteY2" fmla="*/ 294559 h 497509"/>
                <a:gd name="connsiteX3" fmla="*/ 82604 w 82628"/>
                <a:gd name="connsiteY3" fmla="*/ 363947 h 497509"/>
                <a:gd name="connsiteX4" fmla="*/ 79877 w 82628"/>
                <a:gd name="connsiteY4" fmla="*/ 497510 h 497509"/>
                <a:gd name="connsiteX5" fmla="*/ 50918 w 82628"/>
                <a:gd name="connsiteY5" fmla="*/ 487001 h 497509"/>
                <a:gd name="connsiteX6" fmla="*/ 50196 w 82628"/>
                <a:gd name="connsiteY6" fmla="*/ 304506 h 497509"/>
                <a:gd name="connsiteX7" fmla="*/ 45143 w 82628"/>
                <a:gd name="connsiteY7" fmla="*/ 278355 h 497509"/>
                <a:gd name="connsiteX8" fmla="*/ 43378 w 82628"/>
                <a:gd name="connsiteY8" fmla="*/ 257258 h 497509"/>
                <a:gd name="connsiteX9" fmla="*/ 18510 w 82628"/>
                <a:gd name="connsiteY9" fmla="*/ 76447 h 497509"/>
                <a:gd name="connsiteX10" fmla="*/ 1344 w 82628"/>
                <a:gd name="connsiteY10" fmla="*/ 41553 h 497509"/>
                <a:gd name="connsiteX11" fmla="*/ 2547 w 82628"/>
                <a:gd name="connsiteY11" fmla="*/ 0 h 4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28" h="497509">
                  <a:moveTo>
                    <a:pt x="2547" y="0"/>
                  </a:moveTo>
                  <a:cubicBezTo>
                    <a:pt x="20115" y="12995"/>
                    <a:pt x="51400" y="20696"/>
                    <a:pt x="73861" y="29680"/>
                  </a:cubicBezTo>
                  <a:cubicBezTo>
                    <a:pt x="77149" y="106449"/>
                    <a:pt x="71935" y="241535"/>
                    <a:pt x="74823" y="294559"/>
                  </a:cubicBezTo>
                  <a:cubicBezTo>
                    <a:pt x="76107" y="317822"/>
                    <a:pt x="83086" y="340604"/>
                    <a:pt x="82604" y="363947"/>
                  </a:cubicBezTo>
                  <a:lnTo>
                    <a:pt x="79877" y="497510"/>
                  </a:lnTo>
                  <a:cubicBezTo>
                    <a:pt x="69850" y="497429"/>
                    <a:pt x="57336" y="497349"/>
                    <a:pt x="50918" y="487001"/>
                  </a:cubicBezTo>
                  <a:cubicBezTo>
                    <a:pt x="49234" y="424752"/>
                    <a:pt x="57336" y="361300"/>
                    <a:pt x="50196" y="304506"/>
                  </a:cubicBezTo>
                  <a:cubicBezTo>
                    <a:pt x="48993" y="294719"/>
                    <a:pt x="46266" y="287099"/>
                    <a:pt x="45143" y="278355"/>
                  </a:cubicBezTo>
                  <a:cubicBezTo>
                    <a:pt x="44100" y="270173"/>
                    <a:pt x="44421" y="266162"/>
                    <a:pt x="43378" y="257258"/>
                  </a:cubicBezTo>
                  <a:cubicBezTo>
                    <a:pt x="39768" y="226374"/>
                    <a:pt x="31746" y="140862"/>
                    <a:pt x="18510" y="76447"/>
                  </a:cubicBezTo>
                  <a:cubicBezTo>
                    <a:pt x="14580" y="57356"/>
                    <a:pt x="3991" y="56714"/>
                    <a:pt x="1344" y="41553"/>
                  </a:cubicBezTo>
                  <a:cubicBezTo>
                    <a:pt x="-982" y="28557"/>
                    <a:pt x="-100" y="11311"/>
                    <a:pt x="2547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EF42D8-D7AB-4AE3-8E9D-6FB1AA57980B}"/>
                </a:ext>
              </a:extLst>
            </p:cNvPr>
            <p:cNvSpPr/>
            <p:nvPr/>
          </p:nvSpPr>
          <p:spPr>
            <a:xfrm>
              <a:off x="1438123" y="1877405"/>
              <a:ext cx="250472" cy="411641"/>
            </a:xfrm>
            <a:custGeom>
              <a:avLst/>
              <a:gdLst>
                <a:gd name="connsiteX0" fmla="*/ 206855 w 250472"/>
                <a:gd name="connsiteY0" fmla="*/ 57539 h 411641"/>
                <a:gd name="connsiteX1" fmla="*/ 160409 w 250472"/>
                <a:gd name="connsiteY1" fmla="*/ 31869 h 411641"/>
                <a:gd name="connsiteX2" fmla="*/ 102492 w 250472"/>
                <a:gd name="connsiteY2" fmla="*/ 11093 h 411641"/>
                <a:gd name="connsiteX3" fmla="*/ 44334 w 250472"/>
                <a:gd name="connsiteY3" fmla="*/ 183 h 411641"/>
                <a:gd name="connsiteX4" fmla="*/ 19466 w 250472"/>
                <a:gd name="connsiteY4" fmla="*/ 19355 h 411641"/>
                <a:gd name="connsiteX5" fmla="*/ 776 w 250472"/>
                <a:gd name="connsiteY5" fmla="*/ 161661 h 411641"/>
                <a:gd name="connsiteX6" fmla="*/ 10803 w 250472"/>
                <a:gd name="connsiteY6" fmla="*/ 258404 h 411641"/>
                <a:gd name="connsiteX7" fmla="*/ 19867 w 250472"/>
                <a:gd name="connsiteY7" fmla="*/ 350894 h 411641"/>
                <a:gd name="connsiteX8" fmla="*/ 21953 w 250472"/>
                <a:gd name="connsiteY8" fmla="*/ 365494 h 411641"/>
                <a:gd name="connsiteX9" fmla="*/ 210866 w 250472"/>
                <a:gd name="connsiteY9" fmla="*/ 393249 h 411641"/>
                <a:gd name="connsiteX10" fmla="*/ 207577 w 250472"/>
                <a:gd name="connsiteY10" fmla="*/ 380094 h 411641"/>
                <a:gd name="connsiteX11" fmla="*/ 210304 w 250472"/>
                <a:gd name="connsiteY11" fmla="*/ 283351 h 411641"/>
                <a:gd name="connsiteX12" fmla="*/ 250413 w 250472"/>
                <a:gd name="connsiteY12" fmla="*/ 110322 h 411641"/>
                <a:gd name="connsiteX13" fmla="*/ 206855 w 250472"/>
                <a:gd name="connsiteY13" fmla="*/ 57539 h 4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472" h="411641">
                  <a:moveTo>
                    <a:pt x="206855" y="57539"/>
                  </a:moveTo>
                  <a:cubicBezTo>
                    <a:pt x="197630" y="52726"/>
                    <a:pt x="180222" y="42538"/>
                    <a:pt x="160409" y="31869"/>
                  </a:cubicBezTo>
                  <a:cubicBezTo>
                    <a:pt x="146611" y="24409"/>
                    <a:pt x="124311" y="16948"/>
                    <a:pt x="102492" y="11093"/>
                  </a:cubicBezTo>
                  <a:cubicBezTo>
                    <a:pt x="91021" y="7964"/>
                    <a:pt x="56206" y="-1421"/>
                    <a:pt x="44334" y="183"/>
                  </a:cubicBezTo>
                  <a:cubicBezTo>
                    <a:pt x="33504" y="1627"/>
                    <a:pt x="26846" y="7723"/>
                    <a:pt x="19466" y="19355"/>
                  </a:cubicBezTo>
                  <a:cubicBezTo>
                    <a:pt x="1417" y="47672"/>
                    <a:pt x="-1791" y="108236"/>
                    <a:pt x="776" y="161661"/>
                  </a:cubicBezTo>
                  <a:cubicBezTo>
                    <a:pt x="2220" y="191903"/>
                    <a:pt x="9519" y="220781"/>
                    <a:pt x="10803" y="258404"/>
                  </a:cubicBezTo>
                  <a:cubicBezTo>
                    <a:pt x="11364" y="274688"/>
                    <a:pt x="6230" y="337498"/>
                    <a:pt x="19867" y="350894"/>
                  </a:cubicBezTo>
                  <a:cubicBezTo>
                    <a:pt x="20830" y="352980"/>
                    <a:pt x="21071" y="357633"/>
                    <a:pt x="21953" y="365494"/>
                  </a:cubicBezTo>
                  <a:cubicBezTo>
                    <a:pt x="68961" y="406245"/>
                    <a:pt x="187923" y="430390"/>
                    <a:pt x="210866" y="393249"/>
                  </a:cubicBezTo>
                  <a:cubicBezTo>
                    <a:pt x="209181" y="388436"/>
                    <a:pt x="208459" y="384105"/>
                    <a:pt x="207577" y="380094"/>
                  </a:cubicBezTo>
                  <a:cubicBezTo>
                    <a:pt x="216962" y="365414"/>
                    <a:pt x="202683" y="313192"/>
                    <a:pt x="210304" y="283351"/>
                  </a:cubicBezTo>
                  <a:cubicBezTo>
                    <a:pt x="224021" y="229365"/>
                    <a:pt x="251937" y="154040"/>
                    <a:pt x="250413" y="110322"/>
                  </a:cubicBezTo>
                  <a:cubicBezTo>
                    <a:pt x="249531" y="83850"/>
                    <a:pt x="226588" y="67887"/>
                    <a:pt x="206855" y="57539"/>
                  </a:cubicBezTo>
                  <a:close/>
                </a:path>
              </a:pathLst>
            </a:custGeom>
            <a:solidFill>
              <a:srgbClr val="FFB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2ECE03-EDB3-4753-9CEF-F51CE2440DF1}"/>
                </a:ext>
              </a:extLst>
            </p:cNvPr>
            <p:cNvSpPr/>
            <p:nvPr/>
          </p:nvSpPr>
          <p:spPr>
            <a:xfrm>
              <a:off x="1483419" y="1906386"/>
              <a:ext cx="205096" cy="381354"/>
            </a:xfrm>
            <a:custGeom>
              <a:avLst/>
              <a:gdLst>
                <a:gd name="connsiteX0" fmla="*/ 161558 w 205096"/>
                <a:gd name="connsiteY0" fmla="*/ 28557 h 381354"/>
                <a:gd name="connsiteX1" fmla="*/ 115112 w 205096"/>
                <a:gd name="connsiteY1" fmla="*/ 2888 h 381354"/>
                <a:gd name="connsiteX2" fmla="*/ 109256 w 205096"/>
                <a:gd name="connsiteY2" fmla="*/ 0 h 381354"/>
                <a:gd name="connsiteX3" fmla="*/ 108133 w 205096"/>
                <a:gd name="connsiteY3" fmla="*/ 481 h 381354"/>
                <a:gd name="connsiteX4" fmla="*/ 160997 w 205096"/>
                <a:gd name="connsiteY4" fmla="*/ 44761 h 381354"/>
                <a:gd name="connsiteX5" fmla="*/ 132840 w 205096"/>
                <a:gd name="connsiteY5" fmla="*/ 97384 h 381354"/>
                <a:gd name="connsiteX6" fmla="*/ 103080 w 205096"/>
                <a:gd name="connsiteY6" fmla="*/ 251161 h 381354"/>
                <a:gd name="connsiteX7" fmla="*/ 122893 w 205096"/>
                <a:gd name="connsiteY7" fmla="*/ 362343 h 381354"/>
                <a:gd name="connsiteX8" fmla="*/ 0 w 205096"/>
                <a:gd name="connsiteY8" fmla="*/ 333946 h 381354"/>
                <a:gd name="connsiteX9" fmla="*/ 127225 w 205096"/>
                <a:gd name="connsiteY9" fmla="*/ 372290 h 381354"/>
                <a:gd name="connsiteX10" fmla="*/ 130995 w 205096"/>
                <a:gd name="connsiteY10" fmla="*/ 381355 h 381354"/>
                <a:gd name="connsiteX11" fmla="*/ 165489 w 205096"/>
                <a:gd name="connsiteY11" fmla="*/ 364348 h 381354"/>
                <a:gd name="connsiteX12" fmla="*/ 162200 w 205096"/>
                <a:gd name="connsiteY12" fmla="*/ 351193 h 381354"/>
                <a:gd name="connsiteX13" fmla="*/ 164927 w 205096"/>
                <a:gd name="connsiteY13" fmla="*/ 254450 h 381354"/>
                <a:gd name="connsiteX14" fmla="*/ 205036 w 205096"/>
                <a:gd name="connsiteY14" fmla="*/ 81421 h 381354"/>
                <a:gd name="connsiteX15" fmla="*/ 161558 w 205096"/>
                <a:gd name="connsiteY15" fmla="*/ 28557 h 3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096" h="381354">
                  <a:moveTo>
                    <a:pt x="161558" y="28557"/>
                  </a:moveTo>
                  <a:cubicBezTo>
                    <a:pt x="152333" y="23744"/>
                    <a:pt x="134926" y="13557"/>
                    <a:pt x="115112" y="2888"/>
                  </a:cubicBezTo>
                  <a:cubicBezTo>
                    <a:pt x="113267" y="1925"/>
                    <a:pt x="111342" y="963"/>
                    <a:pt x="109256" y="0"/>
                  </a:cubicBezTo>
                  <a:lnTo>
                    <a:pt x="108133" y="481"/>
                  </a:lnTo>
                  <a:cubicBezTo>
                    <a:pt x="116316" y="12995"/>
                    <a:pt x="137814" y="26071"/>
                    <a:pt x="160997" y="44761"/>
                  </a:cubicBezTo>
                  <a:cubicBezTo>
                    <a:pt x="148403" y="56714"/>
                    <a:pt x="137974" y="74763"/>
                    <a:pt x="132840" y="97384"/>
                  </a:cubicBezTo>
                  <a:cubicBezTo>
                    <a:pt x="122011" y="145033"/>
                    <a:pt x="105165" y="207764"/>
                    <a:pt x="103080" y="251161"/>
                  </a:cubicBezTo>
                  <a:cubicBezTo>
                    <a:pt x="100352" y="307635"/>
                    <a:pt x="110620" y="336352"/>
                    <a:pt x="122893" y="362343"/>
                  </a:cubicBezTo>
                  <a:cubicBezTo>
                    <a:pt x="123294" y="363225"/>
                    <a:pt x="48050" y="360097"/>
                    <a:pt x="0" y="333946"/>
                  </a:cubicBezTo>
                  <a:cubicBezTo>
                    <a:pt x="45483" y="370044"/>
                    <a:pt x="126744" y="371247"/>
                    <a:pt x="127225" y="372290"/>
                  </a:cubicBezTo>
                  <a:cubicBezTo>
                    <a:pt x="129231" y="376461"/>
                    <a:pt x="129070" y="377344"/>
                    <a:pt x="130995" y="381355"/>
                  </a:cubicBezTo>
                  <a:cubicBezTo>
                    <a:pt x="147199" y="379750"/>
                    <a:pt x="159633" y="373734"/>
                    <a:pt x="165489" y="364348"/>
                  </a:cubicBezTo>
                  <a:cubicBezTo>
                    <a:pt x="163804" y="359535"/>
                    <a:pt x="163082" y="355204"/>
                    <a:pt x="162200" y="351193"/>
                  </a:cubicBezTo>
                  <a:cubicBezTo>
                    <a:pt x="171585" y="336513"/>
                    <a:pt x="157307" y="284291"/>
                    <a:pt x="164927" y="254450"/>
                  </a:cubicBezTo>
                  <a:cubicBezTo>
                    <a:pt x="178645" y="200464"/>
                    <a:pt x="206560" y="125139"/>
                    <a:pt x="205036" y="81421"/>
                  </a:cubicBezTo>
                  <a:cubicBezTo>
                    <a:pt x="204234" y="54869"/>
                    <a:pt x="181292" y="38906"/>
                    <a:pt x="161558" y="28557"/>
                  </a:cubicBezTo>
                  <a:close/>
                </a:path>
              </a:pathLst>
            </a:custGeom>
            <a:solidFill>
              <a:srgbClr val="F5A7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DE9E8A-AC63-4B8C-8CFE-877EE1CA97DE}"/>
                </a:ext>
              </a:extLst>
            </p:cNvPr>
            <p:cNvSpPr/>
            <p:nvPr/>
          </p:nvSpPr>
          <p:spPr>
            <a:xfrm>
              <a:off x="1497981" y="1841971"/>
              <a:ext cx="93651" cy="112882"/>
            </a:xfrm>
            <a:custGeom>
              <a:avLst/>
              <a:gdLst>
                <a:gd name="connsiteX0" fmla="*/ 7338 w 93651"/>
                <a:gd name="connsiteY0" fmla="*/ 59923 h 112882"/>
                <a:gd name="connsiteX1" fmla="*/ 2685 w 93651"/>
                <a:gd name="connsiteY1" fmla="*/ 38344 h 112882"/>
                <a:gd name="connsiteX2" fmla="*/ 2605 w 93651"/>
                <a:gd name="connsiteY2" fmla="*/ 38184 h 112882"/>
                <a:gd name="connsiteX3" fmla="*/ 67822 w 93651"/>
                <a:gd name="connsiteY3" fmla="*/ 7861 h 112882"/>
                <a:gd name="connsiteX4" fmla="*/ 81780 w 93651"/>
                <a:gd name="connsiteY4" fmla="*/ 0 h 112882"/>
                <a:gd name="connsiteX5" fmla="*/ 93652 w 93651"/>
                <a:gd name="connsiteY5" fmla="*/ 69388 h 112882"/>
                <a:gd name="connsiteX6" fmla="*/ 34692 w 93651"/>
                <a:gd name="connsiteY6" fmla="*/ 112866 h 112882"/>
                <a:gd name="connsiteX7" fmla="*/ 38 w 93651"/>
                <a:gd name="connsiteY7" fmla="*/ 87437 h 112882"/>
                <a:gd name="connsiteX8" fmla="*/ 7338 w 93651"/>
                <a:gd name="connsiteY8" fmla="*/ 59923 h 11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1" h="112882">
                  <a:moveTo>
                    <a:pt x="7338" y="59923"/>
                  </a:moveTo>
                  <a:cubicBezTo>
                    <a:pt x="6134" y="51259"/>
                    <a:pt x="4691" y="42916"/>
                    <a:pt x="2685" y="38344"/>
                  </a:cubicBezTo>
                  <a:lnTo>
                    <a:pt x="2605" y="38184"/>
                  </a:lnTo>
                  <a:lnTo>
                    <a:pt x="67822" y="7861"/>
                  </a:lnTo>
                  <a:lnTo>
                    <a:pt x="81780" y="0"/>
                  </a:lnTo>
                  <a:cubicBezTo>
                    <a:pt x="76245" y="30483"/>
                    <a:pt x="82502" y="45724"/>
                    <a:pt x="93652" y="69388"/>
                  </a:cubicBezTo>
                  <a:cubicBezTo>
                    <a:pt x="85710" y="93774"/>
                    <a:pt x="53704" y="112465"/>
                    <a:pt x="34692" y="112866"/>
                  </a:cubicBezTo>
                  <a:cubicBezTo>
                    <a:pt x="13755" y="113347"/>
                    <a:pt x="-844" y="103320"/>
                    <a:pt x="38" y="87437"/>
                  </a:cubicBezTo>
                  <a:cubicBezTo>
                    <a:pt x="1723" y="82383"/>
                    <a:pt x="9985" y="72677"/>
                    <a:pt x="7338" y="59923"/>
                  </a:cubicBezTo>
                  <a:close/>
                </a:path>
              </a:pathLst>
            </a:custGeom>
            <a:solidFill>
              <a:srgbClr val="E8A47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5073D-A2A6-45F3-A61F-111ABD9D17F4}"/>
                </a:ext>
              </a:extLst>
            </p:cNvPr>
            <p:cNvSpPr/>
            <p:nvPr/>
          </p:nvSpPr>
          <p:spPr>
            <a:xfrm>
              <a:off x="1500666" y="1841971"/>
              <a:ext cx="91046" cy="76046"/>
            </a:xfrm>
            <a:custGeom>
              <a:avLst/>
              <a:gdLst>
                <a:gd name="connsiteX0" fmla="*/ 88159 w 91046"/>
                <a:gd name="connsiteY0" fmla="*/ 76046 h 76046"/>
                <a:gd name="connsiteX1" fmla="*/ 6016 w 91046"/>
                <a:gd name="connsiteY1" fmla="*/ 68185 h 76046"/>
                <a:gd name="connsiteX2" fmla="*/ 0 w 91046"/>
                <a:gd name="connsiteY2" fmla="*/ 38184 h 76046"/>
                <a:gd name="connsiteX3" fmla="*/ 65217 w 91046"/>
                <a:gd name="connsiteY3" fmla="*/ 7861 h 76046"/>
                <a:gd name="connsiteX4" fmla="*/ 79175 w 91046"/>
                <a:gd name="connsiteY4" fmla="*/ 0 h 76046"/>
                <a:gd name="connsiteX5" fmla="*/ 91047 w 91046"/>
                <a:gd name="connsiteY5" fmla="*/ 69388 h 76046"/>
                <a:gd name="connsiteX6" fmla="*/ 88159 w 91046"/>
                <a:gd name="connsiteY6" fmla="*/ 76046 h 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6" h="76046">
                  <a:moveTo>
                    <a:pt x="88159" y="76046"/>
                  </a:moveTo>
                  <a:cubicBezTo>
                    <a:pt x="59602" y="62008"/>
                    <a:pt x="40751" y="76528"/>
                    <a:pt x="6016" y="68185"/>
                  </a:cubicBezTo>
                  <a:cubicBezTo>
                    <a:pt x="4653" y="60324"/>
                    <a:pt x="3369" y="49574"/>
                    <a:pt x="0" y="38184"/>
                  </a:cubicBezTo>
                  <a:lnTo>
                    <a:pt x="65217" y="7861"/>
                  </a:lnTo>
                  <a:lnTo>
                    <a:pt x="79175" y="0"/>
                  </a:lnTo>
                  <a:cubicBezTo>
                    <a:pt x="73640" y="30483"/>
                    <a:pt x="79897" y="45724"/>
                    <a:pt x="91047" y="69388"/>
                  </a:cubicBezTo>
                  <a:cubicBezTo>
                    <a:pt x="90245" y="71715"/>
                    <a:pt x="89282" y="73961"/>
                    <a:pt x="88159" y="76046"/>
                  </a:cubicBezTo>
                  <a:close/>
                </a:path>
              </a:pathLst>
            </a:custGeom>
            <a:solidFill>
              <a:srgbClr val="DB966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C387B656-70B2-4C30-A6F2-228E963059FA}"/>
                </a:ext>
              </a:extLst>
            </p:cNvPr>
            <p:cNvGrpSpPr/>
            <p:nvPr/>
          </p:nvGrpSpPr>
          <p:grpSpPr>
            <a:xfrm>
              <a:off x="1475001" y="1727493"/>
              <a:ext cx="134151" cy="178010"/>
              <a:chOff x="1475001" y="1727493"/>
              <a:chExt cx="134151" cy="17801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9828AF9-AFEB-4662-870B-CCD463B7DC8E}"/>
                  </a:ext>
                </a:extLst>
              </p:cNvPr>
              <p:cNvSpPr/>
              <p:nvPr/>
            </p:nvSpPr>
            <p:spPr>
              <a:xfrm>
                <a:off x="1475001" y="1744367"/>
                <a:ext cx="127140" cy="161072"/>
              </a:xfrm>
              <a:custGeom>
                <a:avLst/>
                <a:gdLst>
                  <a:gd name="connsiteX0" fmla="*/ 39703 w 127140"/>
                  <a:gd name="connsiteY0" fmla="*/ 158730 h 161072"/>
                  <a:gd name="connsiteX1" fmla="*/ 74918 w 127140"/>
                  <a:gd name="connsiteY1" fmla="*/ 147419 h 161072"/>
                  <a:gd name="connsiteX2" fmla="*/ 100428 w 127140"/>
                  <a:gd name="connsiteY2" fmla="*/ 101374 h 161072"/>
                  <a:gd name="connsiteX3" fmla="*/ 124734 w 127140"/>
                  <a:gd name="connsiteY3" fmla="*/ 78512 h 161072"/>
                  <a:gd name="connsiteX4" fmla="*/ 109813 w 127140"/>
                  <a:gd name="connsiteY4" fmla="*/ 18429 h 161072"/>
                  <a:gd name="connsiteX5" fmla="*/ 63608 w 127140"/>
                  <a:gd name="connsiteY5" fmla="*/ 59 h 161072"/>
                  <a:gd name="connsiteX6" fmla="*/ 797 w 127140"/>
                  <a:gd name="connsiteY6" fmla="*/ 55249 h 161072"/>
                  <a:gd name="connsiteX7" fmla="*/ 396 w 127140"/>
                  <a:gd name="connsiteY7" fmla="*/ 62950 h 161072"/>
                  <a:gd name="connsiteX8" fmla="*/ 3926 w 127140"/>
                  <a:gd name="connsiteY8" fmla="*/ 76908 h 161072"/>
                  <a:gd name="connsiteX9" fmla="*/ 1118 w 127140"/>
                  <a:gd name="connsiteY9" fmla="*/ 89983 h 161072"/>
                  <a:gd name="connsiteX10" fmla="*/ 1359 w 127140"/>
                  <a:gd name="connsiteY10" fmla="*/ 119022 h 161072"/>
                  <a:gd name="connsiteX11" fmla="*/ 10183 w 127140"/>
                  <a:gd name="connsiteY11" fmla="*/ 155441 h 161072"/>
                  <a:gd name="connsiteX12" fmla="*/ 21333 w 127140"/>
                  <a:gd name="connsiteY12" fmla="*/ 159853 h 161072"/>
                  <a:gd name="connsiteX13" fmla="*/ 39703 w 127140"/>
                  <a:gd name="connsiteY13" fmla="*/ 158730 h 16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140" h="161072">
                    <a:moveTo>
                      <a:pt x="39703" y="158730"/>
                    </a:moveTo>
                    <a:cubicBezTo>
                      <a:pt x="48046" y="155120"/>
                      <a:pt x="67298" y="151189"/>
                      <a:pt x="74918" y="147419"/>
                    </a:cubicBezTo>
                    <a:cubicBezTo>
                      <a:pt x="91524" y="139317"/>
                      <a:pt x="92326" y="122070"/>
                      <a:pt x="100428" y="101374"/>
                    </a:cubicBezTo>
                    <a:cubicBezTo>
                      <a:pt x="115910" y="94074"/>
                      <a:pt x="121926" y="87095"/>
                      <a:pt x="124734" y="78512"/>
                    </a:cubicBezTo>
                    <a:cubicBezTo>
                      <a:pt x="131392" y="58137"/>
                      <a:pt x="123530" y="33590"/>
                      <a:pt x="109813" y="18429"/>
                    </a:cubicBezTo>
                    <a:cubicBezTo>
                      <a:pt x="97780" y="5193"/>
                      <a:pt x="82379" y="-663"/>
                      <a:pt x="63608" y="59"/>
                    </a:cubicBezTo>
                    <a:cubicBezTo>
                      <a:pt x="27269" y="1423"/>
                      <a:pt x="8097" y="25328"/>
                      <a:pt x="797" y="55249"/>
                    </a:cubicBezTo>
                    <a:cubicBezTo>
                      <a:pt x="156" y="57816"/>
                      <a:pt x="75" y="60223"/>
                      <a:pt x="396" y="62950"/>
                    </a:cubicBezTo>
                    <a:cubicBezTo>
                      <a:pt x="1199" y="69367"/>
                      <a:pt x="3364" y="72576"/>
                      <a:pt x="3926" y="76908"/>
                    </a:cubicBezTo>
                    <a:cubicBezTo>
                      <a:pt x="5049" y="84769"/>
                      <a:pt x="2723" y="85571"/>
                      <a:pt x="1118" y="89983"/>
                    </a:cubicBezTo>
                    <a:cubicBezTo>
                      <a:pt x="-807" y="95598"/>
                      <a:pt x="75" y="108995"/>
                      <a:pt x="1359" y="119022"/>
                    </a:cubicBezTo>
                    <a:cubicBezTo>
                      <a:pt x="2241" y="125841"/>
                      <a:pt x="4568" y="151911"/>
                      <a:pt x="10183" y="155441"/>
                    </a:cubicBezTo>
                    <a:cubicBezTo>
                      <a:pt x="13231" y="157366"/>
                      <a:pt x="16520" y="158008"/>
                      <a:pt x="21333" y="159853"/>
                    </a:cubicBezTo>
                    <a:cubicBezTo>
                      <a:pt x="25184" y="161377"/>
                      <a:pt x="28954" y="161938"/>
                      <a:pt x="39703" y="158730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9D01D74-9D84-4186-A943-0F1B766B6409}"/>
                  </a:ext>
                </a:extLst>
              </p:cNvPr>
              <p:cNvSpPr/>
              <p:nvPr/>
            </p:nvSpPr>
            <p:spPr>
              <a:xfrm>
                <a:off x="1479328" y="1744367"/>
                <a:ext cx="122813" cy="161136"/>
              </a:xfrm>
              <a:custGeom>
                <a:avLst/>
                <a:gdLst>
                  <a:gd name="connsiteX0" fmla="*/ 35376 w 122813"/>
                  <a:gd name="connsiteY0" fmla="*/ 158730 h 161136"/>
                  <a:gd name="connsiteX1" fmla="*/ 70591 w 122813"/>
                  <a:gd name="connsiteY1" fmla="*/ 147419 h 161136"/>
                  <a:gd name="connsiteX2" fmla="*/ 96101 w 122813"/>
                  <a:gd name="connsiteY2" fmla="*/ 101374 h 161136"/>
                  <a:gd name="connsiteX3" fmla="*/ 120407 w 122813"/>
                  <a:gd name="connsiteY3" fmla="*/ 78512 h 161136"/>
                  <a:gd name="connsiteX4" fmla="*/ 105486 w 122813"/>
                  <a:gd name="connsiteY4" fmla="*/ 18429 h 161136"/>
                  <a:gd name="connsiteX5" fmla="*/ 59281 w 122813"/>
                  <a:gd name="connsiteY5" fmla="*/ 59 h 161136"/>
                  <a:gd name="connsiteX6" fmla="*/ 0 w 122813"/>
                  <a:gd name="connsiteY6" fmla="*/ 43778 h 161136"/>
                  <a:gd name="connsiteX7" fmla="*/ 58078 w 122813"/>
                  <a:gd name="connsiteY7" fmla="*/ 61426 h 161136"/>
                  <a:gd name="connsiteX8" fmla="*/ 54147 w 122813"/>
                  <a:gd name="connsiteY8" fmla="*/ 89662 h 161136"/>
                  <a:gd name="connsiteX9" fmla="*/ 53746 w 122813"/>
                  <a:gd name="connsiteY9" fmla="*/ 103781 h 161136"/>
                  <a:gd name="connsiteX10" fmla="*/ 49895 w 122813"/>
                  <a:gd name="connsiteY10" fmla="*/ 109717 h 161136"/>
                  <a:gd name="connsiteX11" fmla="*/ 23584 w 122813"/>
                  <a:gd name="connsiteY11" fmla="*/ 161136 h 161136"/>
                  <a:gd name="connsiteX12" fmla="*/ 35376 w 122813"/>
                  <a:gd name="connsiteY12" fmla="*/ 158730 h 16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813" h="161136">
                    <a:moveTo>
                      <a:pt x="35376" y="158730"/>
                    </a:moveTo>
                    <a:cubicBezTo>
                      <a:pt x="43719" y="155120"/>
                      <a:pt x="62971" y="151189"/>
                      <a:pt x="70591" y="147419"/>
                    </a:cubicBezTo>
                    <a:cubicBezTo>
                      <a:pt x="87197" y="139317"/>
                      <a:pt x="87999" y="122070"/>
                      <a:pt x="96101" y="101374"/>
                    </a:cubicBezTo>
                    <a:cubicBezTo>
                      <a:pt x="111583" y="94074"/>
                      <a:pt x="117599" y="87095"/>
                      <a:pt x="120407" y="78512"/>
                    </a:cubicBezTo>
                    <a:cubicBezTo>
                      <a:pt x="127065" y="58137"/>
                      <a:pt x="119203" y="33590"/>
                      <a:pt x="105486" y="18429"/>
                    </a:cubicBezTo>
                    <a:cubicBezTo>
                      <a:pt x="93453" y="5193"/>
                      <a:pt x="78052" y="-663"/>
                      <a:pt x="59281" y="59"/>
                    </a:cubicBezTo>
                    <a:cubicBezTo>
                      <a:pt x="27675" y="1263"/>
                      <a:pt x="9065" y="19472"/>
                      <a:pt x="0" y="43778"/>
                    </a:cubicBezTo>
                    <a:cubicBezTo>
                      <a:pt x="1364" y="47067"/>
                      <a:pt x="31285" y="61907"/>
                      <a:pt x="58078" y="61426"/>
                    </a:cubicBezTo>
                    <a:cubicBezTo>
                      <a:pt x="60404" y="73458"/>
                      <a:pt x="54708" y="83566"/>
                      <a:pt x="54147" y="89662"/>
                    </a:cubicBezTo>
                    <a:cubicBezTo>
                      <a:pt x="53986" y="91106"/>
                      <a:pt x="57997" y="98165"/>
                      <a:pt x="53746" y="103781"/>
                    </a:cubicBezTo>
                    <a:cubicBezTo>
                      <a:pt x="52543" y="105305"/>
                      <a:pt x="49414" y="106989"/>
                      <a:pt x="49895" y="109717"/>
                    </a:cubicBezTo>
                    <a:cubicBezTo>
                      <a:pt x="53184" y="128247"/>
                      <a:pt x="33130" y="153115"/>
                      <a:pt x="23584" y="161136"/>
                    </a:cubicBezTo>
                    <a:cubicBezTo>
                      <a:pt x="26311" y="161056"/>
                      <a:pt x="29921" y="160334"/>
                      <a:pt x="35376" y="15873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B2AD902-DD5A-4DE8-B20E-9B1A9BB10447}"/>
                  </a:ext>
                </a:extLst>
              </p:cNvPr>
              <p:cNvSpPr/>
              <p:nvPr/>
            </p:nvSpPr>
            <p:spPr>
              <a:xfrm>
                <a:off x="1546470" y="1764240"/>
                <a:ext cx="62682" cy="100592"/>
              </a:xfrm>
              <a:custGeom>
                <a:avLst/>
                <a:gdLst>
                  <a:gd name="connsiteX0" fmla="*/ 55190 w 62682"/>
                  <a:gd name="connsiteY0" fmla="*/ 0 h 100592"/>
                  <a:gd name="connsiteX1" fmla="*/ 25349 w 62682"/>
                  <a:gd name="connsiteY1" fmla="*/ 100593 h 100592"/>
                  <a:gd name="connsiteX2" fmla="*/ 19894 w 62682"/>
                  <a:gd name="connsiteY2" fmla="*/ 72437 h 100592"/>
                  <a:gd name="connsiteX3" fmla="*/ 13717 w 62682"/>
                  <a:gd name="connsiteY3" fmla="*/ 84870 h 100592"/>
                  <a:gd name="connsiteX4" fmla="*/ 9065 w 62682"/>
                  <a:gd name="connsiteY4" fmla="*/ 82303 h 100592"/>
                  <a:gd name="connsiteX5" fmla="*/ 3048 w 62682"/>
                  <a:gd name="connsiteY5" fmla="*/ 46446 h 100592"/>
                  <a:gd name="connsiteX6" fmla="*/ 8503 w 62682"/>
                  <a:gd name="connsiteY6" fmla="*/ 32087 h 100592"/>
                  <a:gd name="connsiteX7" fmla="*/ 0 w 62682"/>
                  <a:gd name="connsiteY7" fmla="*/ 28317 h 100592"/>
                  <a:gd name="connsiteX8" fmla="*/ 55190 w 62682"/>
                  <a:gd name="connsiteY8" fmla="*/ 0 h 10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82" h="100592">
                    <a:moveTo>
                      <a:pt x="55190" y="0"/>
                    </a:moveTo>
                    <a:cubicBezTo>
                      <a:pt x="73399" y="49093"/>
                      <a:pt x="56473" y="72437"/>
                      <a:pt x="25349" y="100593"/>
                    </a:cubicBezTo>
                    <a:cubicBezTo>
                      <a:pt x="19734" y="92250"/>
                      <a:pt x="21739" y="85111"/>
                      <a:pt x="19894" y="72437"/>
                    </a:cubicBezTo>
                    <a:cubicBezTo>
                      <a:pt x="18049" y="76447"/>
                      <a:pt x="15883" y="80538"/>
                      <a:pt x="13717" y="84870"/>
                    </a:cubicBezTo>
                    <a:lnTo>
                      <a:pt x="9065" y="82303"/>
                    </a:lnTo>
                    <a:cubicBezTo>
                      <a:pt x="11792" y="59682"/>
                      <a:pt x="-963" y="59682"/>
                      <a:pt x="3048" y="46446"/>
                    </a:cubicBezTo>
                    <a:cubicBezTo>
                      <a:pt x="3690" y="44200"/>
                      <a:pt x="8503" y="36659"/>
                      <a:pt x="8503" y="32087"/>
                    </a:cubicBezTo>
                    <a:cubicBezTo>
                      <a:pt x="8503" y="29440"/>
                      <a:pt x="3931" y="30242"/>
                      <a:pt x="0" y="28317"/>
                    </a:cubicBezTo>
                    <a:cubicBezTo>
                      <a:pt x="0" y="28397"/>
                      <a:pt x="47810" y="13637"/>
                      <a:pt x="55190" y="0"/>
                    </a:cubicBezTo>
                    <a:close/>
                  </a:path>
                </a:pathLst>
              </a:custGeom>
              <a:solidFill>
                <a:srgbClr val="8C5B3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F97BC8D-61F8-4611-B9E3-489C68A83876}"/>
                  </a:ext>
                </a:extLst>
              </p:cNvPr>
              <p:cNvSpPr/>
              <p:nvPr/>
            </p:nvSpPr>
            <p:spPr>
              <a:xfrm>
                <a:off x="1557795" y="1826370"/>
                <a:ext cx="28337" cy="41487"/>
              </a:xfrm>
              <a:custGeom>
                <a:avLst/>
                <a:gdLst>
                  <a:gd name="connsiteX0" fmla="*/ 16350 w 28337"/>
                  <a:gd name="connsiteY0" fmla="*/ 520 h 41487"/>
                  <a:gd name="connsiteX1" fmla="*/ 26458 w 28337"/>
                  <a:gd name="connsiteY1" fmla="*/ 22499 h 41487"/>
                  <a:gd name="connsiteX2" fmla="*/ 16511 w 28337"/>
                  <a:gd name="connsiteY2" fmla="*/ 33248 h 41487"/>
                  <a:gd name="connsiteX3" fmla="*/ 4318 w 28337"/>
                  <a:gd name="connsiteY3" fmla="*/ 41431 h 41487"/>
                  <a:gd name="connsiteX4" fmla="*/ 3516 w 28337"/>
                  <a:gd name="connsiteY4" fmla="*/ 23462 h 41487"/>
                  <a:gd name="connsiteX5" fmla="*/ 16350 w 28337"/>
                  <a:gd name="connsiteY5" fmla="*/ 520 h 4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37" h="41487">
                    <a:moveTo>
                      <a:pt x="16350" y="520"/>
                    </a:moveTo>
                    <a:cubicBezTo>
                      <a:pt x="30629" y="-3090"/>
                      <a:pt x="29426" y="12953"/>
                      <a:pt x="26458" y="22499"/>
                    </a:cubicBezTo>
                    <a:cubicBezTo>
                      <a:pt x="24452" y="29077"/>
                      <a:pt x="18997" y="28115"/>
                      <a:pt x="16511" y="33248"/>
                    </a:cubicBezTo>
                    <a:cubicBezTo>
                      <a:pt x="13623" y="39345"/>
                      <a:pt x="8489" y="41912"/>
                      <a:pt x="4318" y="41431"/>
                    </a:cubicBezTo>
                    <a:cubicBezTo>
                      <a:pt x="-4105" y="40548"/>
                      <a:pt x="2152" y="28355"/>
                      <a:pt x="3516" y="23462"/>
                    </a:cubicBezTo>
                    <a:cubicBezTo>
                      <a:pt x="3275" y="15199"/>
                      <a:pt x="7286" y="2766"/>
                      <a:pt x="16350" y="52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234A9E-009E-4949-B866-3E8243AD294B}"/>
                  </a:ext>
                </a:extLst>
              </p:cNvPr>
              <p:cNvSpPr/>
              <p:nvPr/>
            </p:nvSpPr>
            <p:spPr>
              <a:xfrm>
                <a:off x="1546470" y="1763827"/>
                <a:ext cx="62088" cy="54720"/>
              </a:xfrm>
              <a:custGeom>
                <a:avLst/>
                <a:gdLst>
                  <a:gd name="connsiteX0" fmla="*/ 54468 w 62088"/>
                  <a:gd name="connsiteY0" fmla="*/ 253 h 54720"/>
                  <a:gd name="connsiteX1" fmla="*/ 62088 w 62088"/>
                  <a:gd name="connsiteY1" fmla="*/ 28409 h 54720"/>
                  <a:gd name="connsiteX2" fmla="*/ 54307 w 62088"/>
                  <a:gd name="connsiteY2" fmla="*/ 15575 h 54720"/>
                  <a:gd name="connsiteX3" fmla="*/ 55511 w 62088"/>
                  <a:gd name="connsiteY3" fmla="*/ 39961 h 54720"/>
                  <a:gd name="connsiteX4" fmla="*/ 47810 w 62088"/>
                  <a:gd name="connsiteY4" fmla="*/ 20388 h 54720"/>
                  <a:gd name="connsiteX5" fmla="*/ 48451 w 62088"/>
                  <a:gd name="connsiteY5" fmla="*/ 54560 h 54720"/>
                  <a:gd name="connsiteX6" fmla="*/ 39066 w 62088"/>
                  <a:gd name="connsiteY6" fmla="*/ 24238 h 54720"/>
                  <a:gd name="connsiteX7" fmla="*/ 38665 w 62088"/>
                  <a:gd name="connsiteY7" fmla="*/ 51673 h 54720"/>
                  <a:gd name="connsiteX8" fmla="*/ 32809 w 62088"/>
                  <a:gd name="connsiteY8" fmla="*/ 27688 h 54720"/>
                  <a:gd name="connsiteX9" fmla="*/ 27996 w 62088"/>
                  <a:gd name="connsiteY9" fmla="*/ 54721 h 54720"/>
                  <a:gd name="connsiteX10" fmla="*/ 24146 w 62088"/>
                  <a:gd name="connsiteY10" fmla="*/ 28811 h 54720"/>
                  <a:gd name="connsiteX11" fmla="*/ 21017 w 62088"/>
                  <a:gd name="connsiteY11" fmla="*/ 45977 h 54720"/>
                  <a:gd name="connsiteX12" fmla="*/ 17327 w 62088"/>
                  <a:gd name="connsiteY12" fmla="*/ 30976 h 54720"/>
                  <a:gd name="connsiteX13" fmla="*/ 8102 w 62088"/>
                  <a:gd name="connsiteY13" fmla="*/ 48143 h 54720"/>
                  <a:gd name="connsiteX14" fmla="*/ 10589 w 62088"/>
                  <a:gd name="connsiteY14" fmla="*/ 31618 h 54720"/>
                  <a:gd name="connsiteX15" fmla="*/ 0 w 62088"/>
                  <a:gd name="connsiteY15" fmla="*/ 27768 h 54720"/>
                  <a:gd name="connsiteX16" fmla="*/ 54468 w 62088"/>
                  <a:gd name="connsiteY16" fmla="*/ 253 h 5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088" h="54720">
                    <a:moveTo>
                      <a:pt x="54468" y="253"/>
                    </a:moveTo>
                    <a:cubicBezTo>
                      <a:pt x="58398" y="3141"/>
                      <a:pt x="61848" y="18703"/>
                      <a:pt x="62088" y="28409"/>
                    </a:cubicBezTo>
                    <a:cubicBezTo>
                      <a:pt x="60645" y="23115"/>
                      <a:pt x="58719" y="18543"/>
                      <a:pt x="54307" y="15575"/>
                    </a:cubicBezTo>
                    <a:cubicBezTo>
                      <a:pt x="57917" y="24399"/>
                      <a:pt x="58318" y="29212"/>
                      <a:pt x="55511" y="39961"/>
                    </a:cubicBezTo>
                    <a:cubicBezTo>
                      <a:pt x="55671" y="32099"/>
                      <a:pt x="54067" y="24318"/>
                      <a:pt x="47810" y="20388"/>
                    </a:cubicBezTo>
                    <a:cubicBezTo>
                      <a:pt x="53505" y="32501"/>
                      <a:pt x="51500" y="46940"/>
                      <a:pt x="48451" y="54560"/>
                    </a:cubicBezTo>
                    <a:cubicBezTo>
                      <a:pt x="49976" y="42768"/>
                      <a:pt x="46767" y="30014"/>
                      <a:pt x="39066" y="24238"/>
                    </a:cubicBezTo>
                    <a:cubicBezTo>
                      <a:pt x="43318" y="32902"/>
                      <a:pt x="40349" y="43009"/>
                      <a:pt x="38665" y="51673"/>
                    </a:cubicBezTo>
                    <a:cubicBezTo>
                      <a:pt x="37702" y="40282"/>
                      <a:pt x="36740" y="35228"/>
                      <a:pt x="32809" y="27688"/>
                    </a:cubicBezTo>
                    <a:cubicBezTo>
                      <a:pt x="35055" y="37314"/>
                      <a:pt x="32007" y="47581"/>
                      <a:pt x="27996" y="54721"/>
                    </a:cubicBezTo>
                    <a:cubicBezTo>
                      <a:pt x="28878" y="50870"/>
                      <a:pt x="26472" y="34105"/>
                      <a:pt x="24146" y="28811"/>
                    </a:cubicBezTo>
                    <a:cubicBezTo>
                      <a:pt x="24306" y="35068"/>
                      <a:pt x="23343" y="40923"/>
                      <a:pt x="21017" y="45977"/>
                    </a:cubicBezTo>
                    <a:cubicBezTo>
                      <a:pt x="19974" y="38677"/>
                      <a:pt x="19172" y="34025"/>
                      <a:pt x="17327" y="30976"/>
                    </a:cubicBezTo>
                    <a:cubicBezTo>
                      <a:pt x="17889" y="33945"/>
                      <a:pt x="16525" y="43410"/>
                      <a:pt x="8102" y="48143"/>
                    </a:cubicBezTo>
                    <a:cubicBezTo>
                      <a:pt x="9546" y="43330"/>
                      <a:pt x="11952" y="35870"/>
                      <a:pt x="10589" y="31618"/>
                    </a:cubicBezTo>
                    <a:cubicBezTo>
                      <a:pt x="9626" y="28650"/>
                      <a:pt x="6177" y="30415"/>
                      <a:pt x="0" y="27768"/>
                    </a:cubicBezTo>
                    <a:cubicBezTo>
                      <a:pt x="19734" y="21270"/>
                      <a:pt x="49494" y="-2715"/>
                      <a:pt x="54468" y="253"/>
                    </a:cubicBezTo>
                    <a:close/>
                  </a:path>
                </a:pathLst>
              </a:custGeom>
              <a:solidFill>
                <a:srgbClr val="4F2B0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4A4664B-5FA2-41E2-93A4-C57A01BF867B}"/>
                  </a:ext>
                </a:extLst>
              </p:cNvPr>
              <p:cNvSpPr/>
              <p:nvPr/>
            </p:nvSpPr>
            <p:spPr>
              <a:xfrm>
                <a:off x="1480629" y="1729105"/>
                <a:ext cx="121031" cy="65651"/>
              </a:xfrm>
              <a:custGeom>
                <a:avLst/>
                <a:gdLst>
                  <a:gd name="connsiteX0" fmla="*/ 121031 w 121031"/>
                  <a:gd name="connsiteY0" fmla="*/ 36659 h 65651"/>
                  <a:gd name="connsiteX1" fmla="*/ 95442 w 121031"/>
                  <a:gd name="connsiteY1" fmla="*/ 4572 h 65651"/>
                  <a:gd name="connsiteX2" fmla="*/ 100576 w 121031"/>
                  <a:gd name="connsiteY2" fmla="*/ 7861 h 65651"/>
                  <a:gd name="connsiteX3" fmla="*/ 20358 w 121031"/>
                  <a:gd name="connsiteY3" fmla="*/ 11792 h 65651"/>
                  <a:gd name="connsiteX4" fmla="*/ 705 w 121031"/>
                  <a:gd name="connsiteY4" fmla="*/ 46526 h 65651"/>
                  <a:gd name="connsiteX5" fmla="*/ 39530 w 121031"/>
                  <a:gd name="connsiteY5" fmla="*/ 65377 h 65651"/>
                  <a:gd name="connsiteX6" fmla="*/ 121031 w 121031"/>
                  <a:gd name="connsiteY6" fmla="*/ 36659 h 6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31" h="65651">
                    <a:moveTo>
                      <a:pt x="121031" y="36659"/>
                    </a:moveTo>
                    <a:cubicBezTo>
                      <a:pt x="121031" y="23423"/>
                      <a:pt x="111245" y="6176"/>
                      <a:pt x="95442" y="4572"/>
                    </a:cubicBezTo>
                    <a:cubicBezTo>
                      <a:pt x="98009" y="5454"/>
                      <a:pt x="99292" y="6497"/>
                      <a:pt x="100576" y="7861"/>
                    </a:cubicBezTo>
                    <a:cubicBezTo>
                      <a:pt x="72820" y="-5215"/>
                      <a:pt x="40733" y="-642"/>
                      <a:pt x="20358" y="11792"/>
                    </a:cubicBezTo>
                    <a:cubicBezTo>
                      <a:pt x="5919" y="20616"/>
                      <a:pt x="-2584" y="33370"/>
                      <a:pt x="705" y="46526"/>
                    </a:cubicBezTo>
                    <a:cubicBezTo>
                      <a:pt x="3432" y="57676"/>
                      <a:pt x="21561" y="63773"/>
                      <a:pt x="39530" y="65377"/>
                    </a:cubicBezTo>
                    <a:cubicBezTo>
                      <a:pt x="63355" y="67382"/>
                      <a:pt x="111245" y="58478"/>
                      <a:pt x="121031" y="36659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F7A31C0-632E-4D57-B27C-92EA3F2F3D89}"/>
                  </a:ext>
                </a:extLst>
              </p:cNvPr>
              <p:cNvSpPr/>
              <p:nvPr/>
            </p:nvSpPr>
            <p:spPr>
              <a:xfrm>
                <a:off x="1500666" y="1727493"/>
                <a:ext cx="86314" cy="13965"/>
              </a:xfrm>
              <a:custGeom>
                <a:avLst/>
                <a:gdLst>
                  <a:gd name="connsiteX0" fmla="*/ 86314 w 86314"/>
                  <a:gd name="connsiteY0" fmla="*/ 13966 h 13965"/>
                  <a:gd name="connsiteX1" fmla="*/ 43719 w 86314"/>
                  <a:gd name="connsiteY1" fmla="*/ 8 h 13965"/>
                  <a:gd name="connsiteX2" fmla="*/ 10107 w 86314"/>
                  <a:gd name="connsiteY2" fmla="*/ 5142 h 13965"/>
                  <a:gd name="connsiteX3" fmla="*/ 16846 w 86314"/>
                  <a:gd name="connsiteY3" fmla="*/ 5944 h 13965"/>
                  <a:gd name="connsiteX4" fmla="*/ 0 w 86314"/>
                  <a:gd name="connsiteY4" fmla="*/ 12602 h 13965"/>
                  <a:gd name="connsiteX5" fmla="*/ 40911 w 86314"/>
                  <a:gd name="connsiteY5" fmla="*/ 8832 h 13965"/>
                  <a:gd name="connsiteX6" fmla="*/ 35617 w 86314"/>
                  <a:gd name="connsiteY6" fmla="*/ 11880 h 13965"/>
                  <a:gd name="connsiteX7" fmla="*/ 86314 w 86314"/>
                  <a:gd name="connsiteY7" fmla="*/ 13966 h 13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314" h="13965">
                    <a:moveTo>
                      <a:pt x="86314" y="13966"/>
                    </a:moveTo>
                    <a:cubicBezTo>
                      <a:pt x="75725" y="5142"/>
                      <a:pt x="57436" y="-233"/>
                      <a:pt x="43719" y="8"/>
                    </a:cubicBezTo>
                    <a:cubicBezTo>
                      <a:pt x="32007" y="168"/>
                      <a:pt x="17889" y="3537"/>
                      <a:pt x="10107" y="5142"/>
                    </a:cubicBezTo>
                    <a:cubicBezTo>
                      <a:pt x="13156" y="5783"/>
                      <a:pt x="14760" y="5783"/>
                      <a:pt x="16846" y="5944"/>
                    </a:cubicBezTo>
                    <a:cubicBezTo>
                      <a:pt x="10990" y="7468"/>
                      <a:pt x="4572" y="9634"/>
                      <a:pt x="0" y="12602"/>
                    </a:cubicBezTo>
                    <a:cubicBezTo>
                      <a:pt x="15161" y="8912"/>
                      <a:pt x="31124" y="8030"/>
                      <a:pt x="40911" y="8832"/>
                    </a:cubicBezTo>
                    <a:cubicBezTo>
                      <a:pt x="39708" y="9634"/>
                      <a:pt x="38184" y="10356"/>
                      <a:pt x="35617" y="11880"/>
                    </a:cubicBezTo>
                    <a:cubicBezTo>
                      <a:pt x="56954" y="8190"/>
                      <a:pt x="71073" y="7869"/>
                      <a:pt x="86314" y="13966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E46D9BE-9A91-4F50-91B5-4810B2D103EF}"/>
                  </a:ext>
                </a:extLst>
              </p:cNvPr>
              <p:cNvSpPr/>
              <p:nvPr/>
            </p:nvSpPr>
            <p:spPr>
              <a:xfrm>
                <a:off x="1478058" y="1744106"/>
                <a:ext cx="123601" cy="50532"/>
              </a:xfrm>
              <a:custGeom>
                <a:avLst/>
                <a:gdLst>
                  <a:gd name="connsiteX0" fmla="*/ 123602 w 123601"/>
                  <a:gd name="connsiteY0" fmla="*/ 21659 h 50532"/>
                  <a:gd name="connsiteX1" fmla="*/ 122399 w 123601"/>
                  <a:gd name="connsiteY1" fmla="*/ 12995 h 50532"/>
                  <a:gd name="connsiteX2" fmla="*/ 102585 w 123601"/>
                  <a:gd name="connsiteY2" fmla="*/ 16445 h 50532"/>
                  <a:gd name="connsiteX3" fmla="*/ 110045 w 123601"/>
                  <a:gd name="connsiteY3" fmla="*/ 17808 h 50532"/>
                  <a:gd name="connsiteX4" fmla="*/ 76354 w 123601"/>
                  <a:gd name="connsiteY4" fmla="*/ 23905 h 50532"/>
                  <a:gd name="connsiteX5" fmla="*/ 82530 w 123601"/>
                  <a:gd name="connsiteY5" fmla="*/ 27916 h 50532"/>
                  <a:gd name="connsiteX6" fmla="*/ 47315 w 123601"/>
                  <a:gd name="connsiteY6" fmla="*/ 20295 h 50532"/>
                  <a:gd name="connsiteX7" fmla="*/ 51967 w 123601"/>
                  <a:gd name="connsiteY7" fmla="*/ 25991 h 50532"/>
                  <a:gd name="connsiteX8" fmla="*/ 26458 w 123601"/>
                  <a:gd name="connsiteY8" fmla="*/ 12755 h 50532"/>
                  <a:gd name="connsiteX9" fmla="*/ 30950 w 123601"/>
                  <a:gd name="connsiteY9" fmla="*/ 17487 h 50532"/>
                  <a:gd name="connsiteX10" fmla="*/ 15629 w 123601"/>
                  <a:gd name="connsiteY10" fmla="*/ 0 h 50532"/>
                  <a:gd name="connsiteX11" fmla="*/ 468 w 123601"/>
                  <a:gd name="connsiteY11" fmla="*/ 31205 h 50532"/>
                  <a:gd name="connsiteX12" fmla="*/ 42181 w 123601"/>
                  <a:gd name="connsiteY12" fmla="*/ 50216 h 50532"/>
                  <a:gd name="connsiteX13" fmla="*/ 123602 w 123601"/>
                  <a:gd name="connsiteY13" fmla="*/ 21659 h 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01" h="50532">
                    <a:moveTo>
                      <a:pt x="123602" y="21659"/>
                    </a:moveTo>
                    <a:cubicBezTo>
                      <a:pt x="123602" y="18931"/>
                      <a:pt x="123201" y="15963"/>
                      <a:pt x="122399" y="12995"/>
                    </a:cubicBezTo>
                    <a:cubicBezTo>
                      <a:pt x="117184" y="19894"/>
                      <a:pt x="110526" y="15883"/>
                      <a:pt x="102585" y="16445"/>
                    </a:cubicBezTo>
                    <a:cubicBezTo>
                      <a:pt x="105633" y="17728"/>
                      <a:pt x="107077" y="17889"/>
                      <a:pt x="110045" y="17808"/>
                    </a:cubicBezTo>
                    <a:cubicBezTo>
                      <a:pt x="102825" y="23504"/>
                      <a:pt x="89269" y="26392"/>
                      <a:pt x="76354" y="23905"/>
                    </a:cubicBezTo>
                    <a:cubicBezTo>
                      <a:pt x="77477" y="26231"/>
                      <a:pt x="78600" y="26712"/>
                      <a:pt x="82530" y="27916"/>
                    </a:cubicBezTo>
                    <a:cubicBezTo>
                      <a:pt x="65524" y="28156"/>
                      <a:pt x="59267" y="26311"/>
                      <a:pt x="47315" y="20295"/>
                    </a:cubicBezTo>
                    <a:cubicBezTo>
                      <a:pt x="47395" y="20375"/>
                      <a:pt x="49882" y="24065"/>
                      <a:pt x="51967" y="25991"/>
                    </a:cubicBezTo>
                    <a:cubicBezTo>
                      <a:pt x="41539" y="21097"/>
                      <a:pt x="37207" y="16124"/>
                      <a:pt x="26458" y="12755"/>
                    </a:cubicBezTo>
                    <a:cubicBezTo>
                      <a:pt x="28223" y="14359"/>
                      <a:pt x="29426" y="15723"/>
                      <a:pt x="30950" y="17487"/>
                    </a:cubicBezTo>
                    <a:cubicBezTo>
                      <a:pt x="26298" y="16685"/>
                      <a:pt x="18356" y="10188"/>
                      <a:pt x="15629" y="0"/>
                    </a:cubicBezTo>
                    <a:cubicBezTo>
                      <a:pt x="2794" y="3289"/>
                      <a:pt x="-1538" y="22862"/>
                      <a:pt x="468" y="31205"/>
                    </a:cubicBezTo>
                    <a:cubicBezTo>
                      <a:pt x="3596" y="44441"/>
                      <a:pt x="31111" y="49254"/>
                      <a:pt x="42181" y="50216"/>
                    </a:cubicBezTo>
                    <a:cubicBezTo>
                      <a:pt x="65925" y="52382"/>
                      <a:pt x="113815" y="43478"/>
                      <a:pt x="123602" y="21659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1C35905-3A53-4213-AA60-2078BCC2D071}"/>
                  </a:ext>
                </a:extLst>
              </p:cNvPr>
              <p:cNvSpPr/>
              <p:nvPr/>
            </p:nvSpPr>
            <p:spPr>
              <a:xfrm>
                <a:off x="1477964" y="1751806"/>
                <a:ext cx="123695" cy="42890"/>
              </a:xfrm>
              <a:custGeom>
                <a:avLst/>
                <a:gdLst>
                  <a:gd name="connsiteX0" fmla="*/ 123696 w 123695"/>
                  <a:gd name="connsiteY0" fmla="*/ 13958 h 42890"/>
                  <a:gd name="connsiteX1" fmla="*/ 123615 w 123695"/>
                  <a:gd name="connsiteY1" fmla="*/ 11952 h 42890"/>
                  <a:gd name="connsiteX2" fmla="*/ 105887 w 123695"/>
                  <a:gd name="connsiteY2" fmla="*/ 21338 h 42890"/>
                  <a:gd name="connsiteX3" fmla="*/ 111984 w 123695"/>
                  <a:gd name="connsiteY3" fmla="*/ 21819 h 42890"/>
                  <a:gd name="connsiteX4" fmla="*/ 74362 w 123695"/>
                  <a:gd name="connsiteY4" fmla="*/ 28959 h 42890"/>
                  <a:gd name="connsiteX5" fmla="*/ 80538 w 123695"/>
                  <a:gd name="connsiteY5" fmla="*/ 32969 h 42890"/>
                  <a:gd name="connsiteX6" fmla="*/ 42515 w 123695"/>
                  <a:gd name="connsiteY6" fmla="*/ 24948 h 42890"/>
                  <a:gd name="connsiteX7" fmla="*/ 47168 w 123695"/>
                  <a:gd name="connsiteY7" fmla="*/ 30643 h 42890"/>
                  <a:gd name="connsiteX8" fmla="*/ 21579 w 123695"/>
                  <a:gd name="connsiteY8" fmla="*/ 17487 h 42890"/>
                  <a:gd name="connsiteX9" fmla="*/ 26071 w 123695"/>
                  <a:gd name="connsiteY9" fmla="*/ 22220 h 42890"/>
                  <a:gd name="connsiteX10" fmla="*/ 8262 w 123695"/>
                  <a:gd name="connsiteY10" fmla="*/ 0 h 42890"/>
                  <a:gd name="connsiteX11" fmla="*/ 0 w 123695"/>
                  <a:gd name="connsiteY11" fmla="*/ 20616 h 42890"/>
                  <a:gd name="connsiteX12" fmla="*/ 401 w 123695"/>
                  <a:gd name="connsiteY12" fmla="*/ 23584 h 42890"/>
                  <a:gd name="connsiteX13" fmla="*/ 42114 w 123695"/>
                  <a:gd name="connsiteY13" fmla="*/ 42596 h 42890"/>
                  <a:gd name="connsiteX14" fmla="*/ 123696 w 123695"/>
                  <a:gd name="connsiteY14" fmla="*/ 13958 h 4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695" h="42890">
                    <a:moveTo>
                      <a:pt x="123696" y="13958"/>
                    </a:moveTo>
                    <a:cubicBezTo>
                      <a:pt x="123696" y="13316"/>
                      <a:pt x="123696" y="12674"/>
                      <a:pt x="123615" y="11952"/>
                    </a:cubicBezTo>
                    <a:cubicBezTo>
                      <a:pt x="118642" y="18209"/>
                      <a:pt x="113428" y="20776"/>
                      <a:pt x="105887" y="21338"/>
                    </a:cubicBezTo>
                    <a:cubicBezTo>
                      <a:pt x="108695" y="22220"/>
                      <a:pt x="109658" y="22541"/>
                      <a:pt x="111984" y="21819"/>
                    </a:cubicBezTo>
                    <a:cubicBezTo>
                      <a:pt x="104764" y="27515"/>
                      <a:pt x="87197" y="31445"/>
                      <a:pt x="74362" y="28959"/>
                    </a:cubicBezTo>
                    <a:cubicBezTo>
                      <a:pt x="75485" y="31285"/>
                      <a:pt x="76608" y="31766"/>
                      <a:pt x="80538" y="32969"/>
                    </a:cubicBezTo>
                    <a:cubicBezTo>
                      <a:pt x="63532" y="33210"/>
                      <a:pt x="54468" y="30884"/>
                      <a:pt x="42515" y="24948"/>
                    </a:cubicBezTo>
                    <a:cubicBezTo>
                      <a:pt x="42596" y="25028"/>
                      <a:pt x="45082" y="28718"/>
                      <a:pt x="47168" y="30643"/>
                    </a:cubicBezTo>
                    <a:cubicBezTo>
                      <a:pt x="36740" y="25750"/>
                      <a:pt x="32328" y="20776"/>
                      <a:pt x="21579" y="17487"/>
                    </a:cubicBezTo>
                    <a:cubicBezTo>
                      <a:pt x="23343" y="19092"/>
                      <a:pt x="24547" y="20455"/>
                      <a:pt x="26071" y="22220"/>
                    </a:cubicBezTo>
                    <a:cubicBezTo>
                      <a:pt x="19814" y="20215"/>
                      <a:pt x="7621" y="11872"/>
                      <a:pt x="8262" y="0"/>
                    </a:cubicBezTo>
                    <a:cubicBezTo>
                      <a:pt x="4252" y="3530"/>
                      <a:pt x="241" y="13236"/>
                      <a:pt x="0" y="20616"/>
                    </a:cubicBezTo>
                    <a:cubicBezTo>
                      <a:pt x="80" y="21659"/>
                      <a:pt x="160" y="22702"/>
                      <a:pt x="401" y="23584"/>
                    </a:cubicBezTo>
                    <a:cubicBezTo>
                      <a:pt x="3530" y="36820"/>
                      <a:pt x="31044" y="41633"/>
                      <a:pt x="42114" y="42596"/>
                    </a:cubicBezTo>
                    <a:cubicBezTo>
                      <a:pt x="66019" y="44681"/>
                      <a:pt x="113909" y="35777"/>
                      <a:pt x="123696" y="13958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E1BF8E0-41A2-4B01-A38F-F992360C63A2}"/>
                  </a:ext>
                </a:extLst>
              </p:cNvPr>
              <p:cNvSpPr/>
              <p:nvPr/>
            </p:nvSpPr>
            <p:spPr>
              <a:xfrm>
                <a:off x="1478047" y="1763598"/>
                <a:ext cx="123612" cy="31098"/>
              </a:xfrm>
              <a:custGeom>
                <a:avLst/>
                <a:gdLst>
                  <a:gd name="connsiteX0" fmla="*/ 123612 w 123612"/>
                  <a:gd name="connsiteY0" fmla="*/ 2166 h 31098"/>
                  <a:gd name="connsiteX1" fmla="*/ 123532 w 123612"/>
                  <a:gd name="connsiteY1" fmla="*/ 802 h 31098"/>
                  <a:gd name="connsiteX2" fmla="*/ 110296 w 123612"/>
                  <a:gd name="connsiteY2" fmla="*/ 9305 h 31098"/>
                  <a:gd name="connsiteX3" fmla="*/ 116473 w 123612"/>
                  <a:gd name="connsiteY3" fmla="*/ 8904 h 31098"/>
                  <a:gd name="connsiteX4" fmla="*/ 81498 w 123612"/>
                  <a:gd name="connsiteY4" fmla="*/ 19814 h 31098"/>
                  <a:gd name="connsiteX5" fmla="*/ 89359 w 123612"/>
                  <a:gd name="connsiteY5" fmla="*/ 22621 h 31098"/>
                  <a:gd name="connsiteX6" fmla="*/ 51176 w 123612"/>
                  <a:gd name="connsiteY6" fmla="*/ 21659 h 31098"/>
                  <a:gd name="connsiteX7" fmla="*/ 55828 w 123612"/>
                  <a:gd name="connsiteY7" fmla="*/ 27354 h 31098"/>
                  <a:gd name="connsiteX8" fmla="*/ 31121 w 123612"/>
                  <a:gd name="connsiteY8" fmla="*/ 14760 h 31098"/>
                  <a:gd name="connsiteX9" fmla="*/ 38582 w 123612"/>
                  <a:gd name="connsiteY9" fmla="*/ 23584 h 31098"/>
                  <a:gd name="connsiteX10" fmla="*/ 3366 w 123612"/>
                  <a:gd name="connsiteY10" fmla="*/ 0 h 31098"/>
                  <a:gd name="connsiteX11" fmla="*/ 318 w 123612"/>
                  <a:gd name="connsiteY11" fmla="*/ 11792 h 31098"/>
                  <a:gd name="connsiteX12" fmla="*/ 42031 w 123612"/>
                  <a:gd name="connsiteY12" fmla="*/ 30804 h 31098"/>
                  <a:gd name="connsiteX13" fmla="*/ 123612 w 123612"/>
                  <a:gd name="connsiteY13" fmla="*/ 2166 h 3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12" h="31098">
                    <a:moveTo>
                      <a:pt x="123612" y="2166"/>
                    </a:moveTo>
                    <a:cubicBezTo>
                      <a:pt x="123612" y="1524"/>
                      <a:pt x="123612" y="1524"/>
                      <a:pt x="123532" y="802"/>
                    </a:cubicBezTo>
                    <a:cubicBezTo>
                      <a:pt x="118960" y="7300"/>
                      <a:pt x="116232" y="8262"/>
                      <a:pt x="110296" y="9305"/>
                    </a:cubicBezTo>
                    <a:cubicBezTo>
                      <a:pt x="113024" y="9466"/>
                      <a:pt x="114147" y="9626"/>
                      <a:pt x="116473" y="8904"/>
                    </a:cubicBezTo>
                    <a:cubicBezTo>
                      <a:pt x="109253" y="14600"/>
                      <a:pt x="93691" y="22140"/>
                      <a:pt x="81498" y="19814"/>
                    </a:cubicBezTo>
                    <a:cubicBezTo>
                      <a:pt x="84627" y="21418"/>
                      <a:pt x="85429" y="21418"/>
                      <a:pt x="89359" y="22621"/>
                    </a:cubicBezTo>
                    <a:cubicBezTo>
                      <a:pt x="79092" y="24707"/>
                      <a:pt x="63128" y="27675"/>
                      <a:pt x="51176" y="21659"/>
                    </a:cubicBezTo>
                    <a:cubicBezTo>
                      <a:pt x="51256" y="21739"/>
                      <a:pt x="53743" y="25429"/>
                      <a:pt x="55828" y="27354"/>
                    </a:cubicBezTo>
                    <a:cubicBezTo>
                      <a:pt x="43635" y="24065"/>
                      <a:pt x="41871" y="19092"/>
                      <a:pt x="31121" y="14760"/>
                    </a:cubicBezTo>
                    <a:cubicBezTo>
                      <a:pt x="36335" y="18931"/>
                      <a:pt x="37057" y="21739"/>
                      <a:pt x="38582" y="23584"/>
                    </a:cubicBezTo>
                    <a:cubicBezTo>
                      <a:pt x="32244" y="21659"/>
                      <a:pt x="6575" y="17167"/>
                      <a:pt x="3366" y="0"/>
                    </a:cubicBezTo>
                    <a:cubicBezTo>
                      <a:pt x="639" y="3369"/>
                      <a:pt x="-645" y="7220"/>
                      <a:pt x="318" y="11792"/>
                    </a:cubicBezTo>
                    <a:cubicBezTo>
                      <a:pt x="3125" y="25108"/>
                      <a:pt x="30961" y="29841"/>
                      <a:pt x="42031" y="30804"/>
                    </a:cubicBezTo>
                    <a:cubicBezTo>
                      <a:pt x="65936" y="32889"/>
                      <a:pt x="113826" y="23985"/>
                      <a:pt x="123612" y="2166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8C1B9-4D08-411B-A119-144C968CB3E0}"/>
                </a:ext>
              </a:extLst>
            </p:cNvPr>
            <p:cNvSpPr/>
            <p:nvPr/>
          </p:nvSpPr>
          <p:spPr>
            <a:xfrm>
              <a:off x="1558503" y="2765356"/>
              <a:ext cx="83346" cy="53552"/>
            </a:xfrm>
            <a:custGeom>
              <a:avLst/>
              <a:gdLst>
                <a:gd name="connsiteX0" fmla="*/ 82143 w 83346"/>
                <a:gd name="connsiteY0" fmla="*/ 0 h 53552"/>
                <a:gd name="connsiteX1" fmla="*/ 0 w 83346"/>
                <a:gd name="connsiteY1" fmla="*/ 7059 h 53552"/>
                <a:gd name="connsiteX2" fmla="*/ 7540 w 83346"/>
                <a:gd name="connsiteY2" fmla="*/ 48933 h 53552"/>
                <a:gd name="connsiteX3" fmla="*/ 83346 w 83346"/>
                <a:gd name="connsiteY3" fmla="*/ 33451 h 53552"/>
                <a:gd name="connsiteX4" fmla="*/ 82143 w 83346"/>
                <a:gd name="connsiteY4" fmla="*/ 0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6" h="53552">
                  <a:moveTo>
                    <a:pt x="82143" y="0"/>
                  </a:moveTo>
                  <a:cubicBezTo>
                    <a:pt x="72196" y="19012"/>
                    <a:pt x="17568" y="19252"/>
                    <a:pt x="0" y="7059"/>
                  </a:cubicBezTo>
                  <a:lnTo>
                    <a:pt x="7540" y="48933"/>
                  </a:lnTo>
                  <a:cubicBezTo>
                    <a:pt x="17247" y="57516"/>
                    <a:pt x="77330" y="55109"/>
                    <a:pt x="83346" y="33451"/>
                  </a:cubicBezTo>
                  <a:lnTo>
                    <a:pt x="82143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" name="Graphic 5">
              <a:extLst>
                <a:ext uri="{FF2B5EF4-FFF2-40B4-BE49-F238E27FC236}">
                  <a16:creationId xmlns:a16="http://schemas.microsoft.com/office/drawing/2014/main" id="{3892D15D-4983-469E-AFE1-98805D64C76B}"/>
                </a:ext>
              </a:extLst>
            </p:cNvPr>
            <p:cNvGrpSpPr/>
            <p:nvPr/>
          </p:nvGrpSpPr>
          <p:grpSpPr>
            <a:xfrm>
              <a:off x="1472789" y="1806996"/>
              <a:ext cx="58230" cy="56182"/>
              <a:chOff x="1472789" y="1806996"/>
              <a:chExt cx="58230" cy="5618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DC88B51-024A-43DB-B3AB-AD5D059688CA}"/>
                  </a:ext>
                </a:extLst>
              </p:cNvPr>
              <p:cNvSpPr/>
              <p:nvPr/>
            </p:nvSpPr>
            <p:spPr>
              <a:xfrm>
                <a:off x="1473472" y="1809082"/>
                <a:ext cx="56072" cy="52884"/>
              </a:xfrm>
              <a:custGeom>
                <a:avLst/>
                <a:gdLst>
                  <a:gd name="connsiteX0" fmla="*/ 29520 w 56072"/>
                  <a:gd name="connsiteY0" fmla="*/ 19974 h 52884"/>
                  <a:gd name="connsiteX1" fmla="*/ 52703 w 56072"/>
                  <a:gd name="connsiteY1" fmla="*/ 25589 h 52884"/>
                  <a:gd name="connsiteX2" fmla="*/ 56072 w 56072"/>
                  <a:gd name="connsiteY2" fmla="*/ 29279 h 52884"/>
                  <a:gd name="connsiteX3" fmla="*/ 55831 w 56072"/>
                  <a:gd name="connsiteY3" fmla="*/ 45483 h 52884"/>
                  <a:gd name="connsiteX4" fmla="*/ 43959 w 56072"/>
                  <a:gd name="connsiteY4" fmla="*/ 52863 h 52884"/>
                  <a:gd name="connsiteX5" fmla="*/ 25028 w 56072"/>
                  <a:gd name="connsiteY5" fmla="*/ 40590 h 52884"/>
                  <a:gd name="connsiteX6" fmla="*/ 24306 w 56072"/>
                  <a:gd name="connsiteY6" fmla="*/ 23825 h 52884"/>
                  <a:gd name="connsiteX7" fmla="*/ 29520 w 56072"/>
                  <a:gd name="connsiteY7" fmla="*/ 19974 h 52884"/>
                  <a:gd name="connsiteX8" fmla="*/ 29520 w 56072"/>
                  <a:gd name="connsiteY8" fmla="*/ 19974 h 52884"/>
                  <a:gd name="connsiteX9" fmla="*/ 0 w 56072"/>
                  <a:gd name="connsiteY9" fmla="*/ 0 h 52884"/>
                  <a:gd name="connsiteX10" fmla="*/ 15241 w 56072"/>
                  <a:gd name="connsiteY10" fmla="*/ 13316 h 52884"/>
                  <a:gd name="connsiteX11" fmla="*/ 17086 w 56072"/>
                  <a:gd name="connsiteY11" fmla="*/ 16445 h 52884"/>
                  <a:gd name="connsiteX12" fmla="*/ 17808 w 56072"/>
                  <a:gd name="connsiteY12" fmla="*/ 32729 h 52884"/>
                  <a:gd name="connsiteX13" fmla="*/ 8343 w 56072"/>
                  <a:gd name="connsiteY13" fmla="*/ 37381 h 52884"/>
                  <a:gd name="connsiteX14" fmla="*/ 401 w 56072"/>
                  <a:gd name="connsiteY14" fmla="*/ 22461 h 52884"/>
                  <a:gd name="connsiteX15" fmla="*/ 0 w 56072"/>
                  <a:gd name="connsiteY15" fmla="*/ 0 h 5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072" h="52884">
                    <a:moveTo>
                      <a:pt x="29520" y="19974"/>
                    </a:moveTo>
                    <a:cubicBezTo>
                      <a:pt x="36339" y="22381"/>
                      <a:pt x="44200" y="24226"/>
                      <a:pt x="52703" y="25589"/>
                    </a:cubicBezTo>
                    <a:cubicBezTo>
                      <a:pt x="54548" y="25910"/>
                      <a:pt x="55992" y="27354"/>
                      <a:pt x="56072" y="29279"/>
                    </a:cubicBezTo>
                    <a:lnTo>
                      <a:pt x="55831" y="45483"/>
                    </a:lnTo>
                    <a:cubicBezTo>
                      <a:pt x="55992" y="49815"/>
                      <a:pt x="50698" y="53184"/>
                      <a:pt x="43959" y="52863"/>
                    </a:cubicBezTo>
                    <a:cubicBezTo>
                      <a:pt x="35536" y="52382"/>
                      <a:pt x="25269" y="47008"/>
                      <a:pt x="25028" y="40590"/>
                    </a:cubicBezTo>
                    <a:lnTo>
                      <a:pt x="24306" y="23825"/>
                    </a:lnTo>
                    <a:cubicBezTo>
                      <a:pt x="24065" y="21017"/>
                      <a:pt x="26873" y="19012"/>
                      <a:pt x="29520" y="19974"/>
                    </a:cubicBezTo>
                    <a:lnTo>
                      <a:pt x="29520" y="19974"/>
                    </a:lnTo>
                    <a:close/>
                    <a:moveTo>
                      <a:pt x="0" y="0"/>
                    </a:moveTo>
                    <a:cubicBezTo>
                      <a:pt x="1043" y="4893"/>
                      <a:pt x="8824" y="9305"/>
                      <a:pt x="15241" y="13316"/>
                    </a:cubicBezTo>
                    <a:cubicBezTo>
                      <a:pt x="16364" y="14038"/>
                      <a:pt x="17006" y="15161"/>
                      <a:pt x="17086" y="16445"/>
                    </a:cubicBezTo>
                    <a:lnTo>
                      <a:pt x="17808" y="32729"/>
                    </a:lnTo>
                    <a:cubicBezTo>
                      <a:pt x="17969" y="36018"/>
                      <a:pt x="13236" y="39547"/>
                      <a:pt x="8343" y="37381"/>
                    </a:cubicBezTo>
                    <a:cubicBezTo>
                      <a:pt x="2246" y="32809"/>
                      <a:pt x="562" y="29440"/>
                      <a:pt x="401" y="224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5F5">
                  <a:alpha val="50000"/>
                </a:srgbClr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0C1617A-F871-4A0D-91DD-49FCE5A147F2}"/>
                  </a:ext>
                </a:extLst>
              </p:cNvPr>
              <p:cNvSpPr/>
              <p:nvPr/>
            </p:nvSpPr>
            <p:spPr>
              <a:xfrm>
                <a:off x="1472789" y="1806996"/>
                <a:ext cx="58230" cy="56182"/>
              </a:xfrm>
              <a:custGeom>
                <a:avLst/>
                <a:gdLst>
                  <a:gd name="connsiteX0" fmla="*/ 29642 w 58230"/>
                  <a:gd name="connsiteY0" fmla="*/ 24466 h 56182"/>
                  <a:gd name="connsiteX1" fmla="*/ 52584 w 58230"/>
                  <a:gd name="connsiteY1" fmla="*/ 29921 h 56182"/>
                  <a:gd name="connsiteX2" fmla="*/ 55151 w 58230"/>
                  <a:gd name="connsiteY2" fmla="*/ 32649 h 56182"/>
                  <a:gd name="connsiteX3" fmla="*/ 38305 w 58230"/>
                  <a:gd name="connsiteY3" fmla="*/ 52783 h 56182"/>
                  <a:gd name="connsiteX4" fmla="*/ 25791 w 58230"/>
                  <a:gd name="connsiteY4" fmla="*/ 27354 h 56182"/>
                  <a:gd name="connsiteX5" fmla="*/ 29642 w 58230"/>
                  <a:gd name="connsiteY5" fmla="*/ 24466 h 56182"/>
                  <a:gd name="connsiteX6" fmla="*/ 29642 w 58230"/>
                  <a:gd name="connsiteY6" fmla="*/ 24466 h 56182"/>
                  <a:gd name="connsiteX7" fmla="*/ 30524 w 58230"/>
                  <a:gd name="connsiteY7" fmla="*/ 21097 h 56182"/>
                  <a:gd name="connsiteX8" fmla="*/ 23866 w 58230"/>
                  <a:gd name="connsiteY8" fmla="*/ 25910 h 56182"/>
                  <a:gd name="connsiteX9" fmla="*/ 37744 w 58230"/>
                  <a:gd name="connsiteY9" fmla="*/ 54708 h 56182"/>
                  <a:gd name="connsiteX10" fmla="*/ 57798 w 58230"/>
                  <a:gd name="connsiteY10" fmla="*/ 31285 h 56182"/>
                  <a:gd name="connsiteX11" fmla="*/ 53547 w 58230"/>
                  <a:gd name="connsiteY11" fmla="*/ 26632 h 56182"/>
                  <a:gd name="connsiteX12" fmla="*/ 30524 w 58230"/>
                  <a:gd name="connsiteY12" fmla="*/ 21097 h 56182"/>
                  <a:gd name="connsiteX13" fmla="*/ 30524 w 58230"/>
                  <a:gd name="connsiteY13" fmla="*/ 21097 h 56182"/>
                  <a:gd name="connsiteX14" fmla="*/ 1325 w 58230"/>
                  <a:gd name="connsiteY14" fmla="*/ 6819 h 56182"/>
                  <a:gd name="connsiteX15" fmla="*/ 15203 w 58230"/>
                  <a:gd name="connsiteY15" fmla="*/ 17969 h 56182"/>
                  <a:gd name="connsiteX16" fmla="*/ 16727 w 58230"/>
                  <a:gd name="connsiteY16" fmla="*/ 20616 h 56182"/>
                  <a:gd name="connsiteX17" fmla="*/ 17449 w 58230"/>
                  <a:gd name="connsiteY17" fmla="*/ 33852 h 56182"/>
                  <a:gd name="connsiteX18" fmla="*/ 2047 w 58230"/>
                  <a:gd name="connsiteY18" fmla="*/ 27595 h 56182"/>
                  <a:gd name="connsiteX19" fmla="*/ 1325 w 58230"/>
                  <a:gd name="connsiteY19" fmla="*/ 6819 h 56182"/>
                  <a:gd name="connsiteX20" fmla="*/ 1325 w 58230"/>
                  <a:gd name="connsiteY20" fmla="*/ 6819 h 56182"/>
                  <a:gd name="connsiteX21" fmla="*/ 2448 w 58230"/>
                  <a:gd name="connsiteY21" fmla="*/ 802 h 56182"/>
                  <a:gd name="connsiteX22" fmla="*/ 16887 w 58230"/>
                  <a:gd name="connsiteY22" fmla="*/ 14359 h 56182"/>
                  <a:gd name="connsiteX23" fmla="*/ 19214 w 58230"/>
                  <a:gd name="connsiteY23" fmla="*/ 18290 h 56182"/>
                  <a:gd name="connsiteX24" fmla="*/ 19936 w 58230"/>
                  <a:gd name="connsiteY24" fmla="*/ 33691 h 56182"/>
                  <a:gd name="connsiteX25" fmla="*/ 1084 w 58230"/>
                  <a:gd name="connsiteY25" fmla="*/ 28477 h 56182"/>
                  <a:gd name="connsiteX26" fmla="*/ 122 w 58230"/>
                  <a:gd name="connsiteY26" fmla="*/ 80 h 56182"/>
                  <a:gd name="connsiteX27" fmla="*/ 2207 w 58230"/>
                  <a:gd name="connsiteY27" fmla="*/ 0 h 56182"/>
                  <a:gd name="connsiteX28" fmla="*/ 2448 w 58230"/>
                  <a:gd name="connsiteY28" fmla="*/ 802 h 5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230" h="56182">
                    <a:moveTo>
                      <a:pt x="29642" y="24466"/>
                    </a:moveTo>
                    <a:cubicBezTo>
                      <a:pt x="37182" y="27114"/>
                      <a:pt x="44643" y="28718"/>
                      <a:pt x="52584" y="29921"/>
                    </a:cubicBezTo>
                    <a:cubicBezTo>
                      <a:pt x="53948" y="30082"/>
                      <a:pt x="55151" y="31205"/>
                      <a:pt x="55151" y="32649"/>
                    </a:cubicBezTo>
                    <a:cubicBezTo>
                      <a:pt x="55793" y="46446"/>
                      <a:pt x="59162" y="58238"/>
                      <a:pt x="38305" y="52783"/>
                    </a:cubicBezTo>
                    <a:cubicBezTo>
                      <a:pt x="22021" y="48532"/>
                      <a:pt x="26433" y="40430"/>
                      <a:pt x="25791" y="27354"/>
                    </a:cubicBezTo>
                    <a:cubicBezTo>
                      <a:pt x="25711" y="25269"/>
                      <a:pt x="27717" y="23744"/>
                      <a:pt x="29642" y="24466"/>
                    </a:cubicBezTo>
                    <a:lnTo>
                      <a:pt x="29642" y="24466"/>
                    </a:lnTo>
                    <a:close/>
                    <a:moveTo>
                      <a:pt x="30524" y="21097"/>
                    </a:moveTo>
                    <a:cubicBezTo>
                      <a:pt x="27155" y="19894"/>
                      <a:pt x="23706" y="22461"/>
                      <a:pt x="23866" y="25910"/>
                    </a:cubicBezTo>
                    <a:cubicBezTo>
                      <a:pt x="24508" y="40269"/>
                      <a:pt x="20016" y="49976"/>
                      <a:pt x="37744" y="54708"/>
                    </a:cubicBezTo>
                    <a:cubicBezTo>
                      <a:pt x="61167" y="60885"/>
                      <a:pt x="58440" y="46606"/>
                      <a:pt x="57798" y="31285"/>
                    </a:cubicBezTo>
                    <a:cubicBezTo>
                      <a:pt x="57718" y="28959"/>
                      <a:pt x="55873" y="27033"/>
                      <a:pt x="53547" y="26632"/>
                    </a:cubicBezTo>
                    <a:cubicBezTo>
                      <a:pt x="45766" y="25429"/>
                      <a:pt x="37984" y="23664"/>
                      <a:pt x="30524" y="21097"/>
                    </a:cubicBezTo>
                    <a:lnTo>
                      <a:pt x="30524" y="21097"/>
                    </a:lnTo>
                    <a:close/>
                    <a:moveTo>
                      <a:pt x="1325" y="6819"/>
                    </a:moveTo>
                    <a:cubicBezTo>
                      <a:pt x="4694" y="11551"/>
                      <a:pt x="10390" y="14920"/>
                      <a:pt x="15203" y="17969"/>
                    </a:cubicBezTo>
                    <a:cubicBezTo>
                      <a:pt x="16005" y="18450"/>
                      <a:pt x="16727" y="19653"/>
                      <a:pt x="16727" y="20616"/>
                    </a:cubicBezTo>
                    <a:lnTo>
                      <a:pt x="17449" y="33852"/>
                    </a:lnTo>
                    <a:cubicBezTo>
                      <a:pt x="17850" y="43478"/>
                      <a:pt x="4694" y="40911"/>
                      <a:pt x="2047" y="27595"/>
                    </a:cubicBezTo>
                    <a:cubicBezTo>
                      <a:pt x="603" y="19974"/>
                      <a:pt x="1485" y="10669"/>
                      <a:pt x="1325" y="6819"/>
                    </a:cubicBezTo>
                    <a:lnTo>
                      <a:pt x="1325" y="6819"/>
                    </a:lnTo>
                    <a:close/>
                    <a:moveTo>
                      <a:pt x="2448" y="802"/>
                    </a:moveTo>
                    <a:cubicBezTo>
                      <a:pt x="3732" y="6819"/>
                      <a:pt x="12074" y="11311"/>
                      <a:pt x="16887" y="14359"/>
                    </a:cubicBezTo>
                    <a:cubicBezTo>
                      <a:pt x="18251" y="15241"/>
                      <a:pt x="19133" y="16685"/>
                      <a:pt x="19214" y="18290"/>
                    </a:cubicBezTo>
                    <a:lnTo>
                      <a:pt x="19936" y="33691"/>
                    </a:lnTo>
                    <a:cubicBezTo>
                      <a:pt x="20417" y="44601"/>
                      <a:pt x="4213" y="44200"/>
                      <a:pt x="1084" y="28477"/>
                    </a:cubicBezTo>
                    <a:cubicBezTo>
                      <a:pt x="-761" y="18931"/>
                      <a:pt x="362" y="4332"/>
                      <a:pt x="122" y="80"/>
                    </a:cubicBezTo>
                    <a:lnTo>
                      <a:pt x="2207" y="0"/>
                    </a:lnTo>
                    <a:lnTo>
                      <a:pt x="2448" y="802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FAE62B3-F79F-484A-9583-7BA9B67CDF12}"/>
                  </a:ext>
                </a:extLst>
              </p:cNvPr>
              <p:cNvSpPr/>
              <p:nvPr/>
            </p:nvSpPr>
            <p:spPr>
              <a:xfrm>
                <a:off x="1491040" y="1827131"/>
                <a:ext cx="7460" cy="11872"/>
              </a:xfrm>
              <a:custGeom>
                <a:avLst/>
                <a:gdLst>
                  <a:gd name="connsiteX0" fmla="*/ 7460 w 7460"/>
                  <a:gd name="connsiteY0" fmla="*/ 5054 h 11872"/>
                  <a:gd name="connsiteX1" fmla="*/ 0 w 7460"/>
                  <a:gd name="connsiteY1" fmla="*/ 0 h 11872"/>
                  <a:gd name="connsiteX2" fmla="*/ 802 w 7460"/>
                  <a:gd name="connsiteY2" fmla="*/ 7380 h 11872"/>
                  <a:gd name="connsiteX3" fmla="*/ 6979 w 7460"/>
                  <a:gd name="connsiteY3" fmla="*/ 11872 h 11872"/>
                  <a:gd name="connsiteX4" fmla="*/ 7460 w 7460"/>
                  <a:gd name="connsiteY4" fmla="*/ 5054 h 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0" h="11872">
                    <a:moveTo>
                      <a:pt x="7460" y="5054"/>
                    </a:moveTo>
                    <a:cubicBezTo>
                      <a:pt x="4733" y="4733"/>
                      <a:pt x="1845" y="1925"/>
                      <a:pt x="0" y="0"/>
                    </a:cubicBezTo>
                    <a:lnTo>
                      <a:pt x="802" y="7380"/>
                    </a:lnTo>
                    <a:cubicBezTo>
                      <a:pt x="4572" y="4171"/>
                      <a:pt x="3931" y="11471"/>
                      <a:pt x="6979" y="11872"/>
                    </a:cubicBezTo>
                    <a:lnTo>
                      <a:pt x="7460" y="5054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092C6-9168-4EEE-B54F-35FEB308043D}"/>
                </a:ext>
              </a:extLst>
            </p:cNvPr>
            <p:cNvSpPr/>
            <p:nvPr/>
          </p:nvSpPr>
          <p:spPr>
            <a:xfrm>
              <a:off x="1528180" y="1832826"/>
              <a:ext cx="37942" cy="10027"/>
            </a:xfrm>
            <a:custGeom>
              <a:avLst/>
              <a:gdLst>
                <a:gd name="connsiteX0" fmla="*/ 401 w 37942"/>
                <a:gd name="connsiteY0" fmla="*/ 10027 h 10027"/>
                <a:gd name="connsiteX1" fmla="*/ 36740 w 37942"/>
                <a:gd name="connsiteY1" fmla="*/ 1685 h 10027"/>
                <a:gd name="connsiteX2" fmla="*/ 37943 w 37942"/>
                <a:gd name="connsiteY2" fmla="*/ 0 h 10027"/>
                <a:gd name="connsiteX3" fmla="*/ 0 w 37942"/>
                <a:gd name="connsiteY3" fmla="*/ 3931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42" h="10027">
                  <a:moveTo>
                    <a:pt x="401" y="10027"/>
                  </a:moveTo>
                  <a:lnTo>
                    <a:pt x="36740" y="1685"/>
                  </a:lnTo>
                  <a:lnTo>
                    <a:pt x="37943" y="0"/>
                  </a:lnTo>
                  <a:lnTo>
                    <a:pt x="0" y="3931"/>
                  </a:lnTo>
                  <a:close/>
                </a:path>
              </a:pathLst>
            </a:custGeom>
            <a:solidFill>
              <a:srgbClr val="292424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0711B2-A747-484C-BC1F-F197BEA618D9}"/>
                </a:ext>
              </a:extLst>
            </p:cNvPr>
            <p:cNvSpPr/>
            <p:nvPr/>
          </p:nvSpPr>
          <p:spPr>
            <a:xfrm>
              <a:off x="1443579" y="1895236"/>
              <a:ext cx="181103" cy="365310"/>
            </a:xfrm>
            <a:custGeom>
              <a:avLst/>
              <a:gdLst>
                <a:gd name="connsiteX0" fmla="*/ 25000 w 181103"/>
                <a:gd name="connsiteY0" fmla="*/ 0 h 365310"/>
                <a:gd name="connsiteX1" fmla="*/ 54199 w 181103"/>
                <a:gd name="connsiteY1" fmla="*/ 16364 h 365310"/>
                <a:gd name="connsiteX2" fmla="*/ 56365 w 181103"/>
                <a:gd name="connsiteY2" fmla="*/ 64254 h 365310"/>
                <a:gd name="connsiteX3" fmla="*/ 147171 w 181103"/>
                <a:gd name="connsiteY3" fmla="*/ 34494 h 365310"/>
                <a:gd name="connsiteX4" fmla="*/ 181103 w 181103"/>
                <a:gd name="connsiteY4" fmla="*/ 54949 h 365310"/>
                <a:gd name="connsiteX5" fmla="*/ 155674 w 181103"/>
                <a:gd name="connsiteY5" fmla="*/ 124097 h 365310"/>
                <a:gd name="connsiteX6" fmla="*/ 79387 w 181103"/>
                <a:gd name="connsiteY6" fmla="*/ 179447 h 365310"/>
                <a:gd name="connsiteX7" fmla="*/ 125593 w 181103"/>
                <a:gd name="connsiteY7" fmla="*/ 206881 h 365310"/>
                <a:gd name="connsiteX8" fmla="*/ 142519 w 181103"/>
                <a:gd name="connsiteY8" fmla="*/ 365311 h 365310"/>
                <a:gd name="connsiteX9" fmla="*/ 22112 w 181103"/>
                <a:gd name="connsiteY9" fmla="*/ 314774 h 365310"/>
                <a:gd name="connsiteX10" fmla="*/ 11443 w 181103"/>
                <a:gd name="connsiteY10" fmla="*/ 199983 h 365310"/>
                <a:gd name="connsiteX11" fmla="*/ 293 w 181103"/>
                <a:gd name="connsiteY11" fmla="*/ 123936 h 365310"/>
                <a:gd name="connsiteX12" fmla="*/ 25000 w 181103"/>
                <a:gd name="connsiteY12" fmla="*/ 0 h 3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103" h="365310">
                  <a:moveTo>
                    <a:pt x="25000" y="0"/>
                  </a:moveTo>
                  <a:lnTo>
                    <a:pt x="54199" y="16364"/>
                  </a:lnTo>
                  <a:cubicBezTo>
                    <a:pt x="41605" y="40991"/>
                    <a:pt x="43370" y="55430"/>
                    <a:pt x="56365" y="64254"/>
                  </a:cubicBezTo>
                  <a:cubicBezTo>
                    <a:pt x="81473" y="81341"/>
                    <a:pt x="136663" y="69228"/>
                    <a:pt x="147171" y="34494"/>
                  </a:cubicBezTo>
                  <a:cubicBezTo>
                    <a:pt x="158562" y="41152"/>
                    <a:pt x="170113" y="47649"/>
                    <a:pt x="181103" y="54949"/>
                  </a:cubicBezTo>
                  <a:cubicBezTo>
                    <a:pt x="166183" y="79095"/>
                    <a:pt x="160407" y="100352"/>
                    <a:pt x="155674" y="124097"/>
                  </a:cubicBezTo>
                  <a:cubicBezTo>
                    <a:pt x="144444" y="180409"/>
                    <a:pt x="143802" y="209769"/>
                    <a:pt x="79387" y="179447"/>
                  </a:cubicBezTo>
                  <a:cubicBezTo>
                    <a:pt x="95912" y="199261"/>
                    <a:pt x="101447" y="197496"/>
                    <a:pt x="125593" y="206881"/>
                  </a:cubicBezTo>
                  <a:cubicBezTo>
                    <a:pt x="120459" y="264959"/>
                    <a:pt x="119095" y="310843"/>
                    <a:pt x="142519" y="365311"/>
                  </a:cubicBezTo>
                  <a:cubicBezTo>
                    <a:pt x="83960" y="354883"/>
                    <a:pt x="30615" y="336834"/>
                    <a:pt x="22112" y="314774"/>
                  </a:cubicBezTo>
                  <a:cubicBezTo>
                    <a:pt x="13128" y="291591"/>
                    <a:pt x="14170" y="249958"/>
                    <a:pt x="11443" y="199983"/>
                  </a:cubicBezTo>
                  <a:cubicBezTo>
                    <a:pt x="9678" y="167655"/>
                    <a:pt x="1095" y="145836"/>
                    <a:pt x="293" y="123936"/>
                  </a:cubicBezTo>
                  <a:cubicBezTo>
                    <a:pt x="-1793" y="66500"/>
                    <a:pt x="7352" y="29681"/>
                    <a:pt x="25000" y="0"/>
                  </a:cubicBezTo>
                  <a:close/>
                </a:path>
              </a:pathLst>
            </a:custGeom>
            <a:solidFill>
              <a:srgbClr val="FFCD4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7" name="Graphic 5">
              <a:extLst>
                <a:ext uri="{FF2B5EF4-FFF2-40B4-BE49-F238E27FC236}">
                  <a16:creationId xmlns:a16="http://schemas.microsoft.com/office/drawing/2014/main" id="{0C830B64-BEC6-462F-B4AD-2F266C8B9384}"/>
                </a:ext>
              </a:extLst>
            </p:cNvPr>
            <p:cNvGrpSpPr/>
            <p:nvPr/>
          </p:nvGrpSpPr>
          <p:grpSpPr>
            <a:xfrm>
              <a:off x="1526686" y="1950350"/>
              <a:ext cx="232555" cy="369585"/>
              <a:chOff x="1526686" y="1950350"/>
              <a:chExt cx="232555" cy="36958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51E0210-7D35-4B32-B808-212235A995E6}"/>
                  </a:ext>
                </a:extLst>
              </p:cNvPr>
              <p:cNvSpPr/>
              <p:nvPr/>
            </p:nvSpPr>
            <p:spPr>
              <a:xfrm>
                <a:off x="1629746" y="1950350"/>
                <a:ext cx="129495" cy="211253"/>
              </a:xfrm>
              <a:custGeom>
                <a:avLst/>
                <a:gdLst>
                  <a:gd name="connsiteX0" fmla="*/ 45714 w 129495"/>
                  <a:gd name="connsiteY0" fmla="*/ 7696 h 211253"/>
                  <a:gd name="connsiteX1" fmla="*/ 121039 w 129495"/>
                  <a:gd name="connsiteY1" fmla="*/ 149922 h 211253"/>
                  <a:gd name="connsiteX2" fmla="*/ 119274 w 129495"/>
                  <a:gd name="connsiteY2" fmla="*/ 205673 h 211253"/>
                  <a:gd name="connsiteX3" fmla="*/ 69619 w 129495"/>
                  <a:gd name="connsiteY3" fmla="*/ 191074 h 211253"/>
                  <a:gd name="connsiteX4" fmla="*/ 14991 w 129495"/>
                  <a:gd name="connsiteY4" fmla="*/ 104037 h 211253"/>
                  <a:gd name="connsiteX5" fmla="*/ 11542 w 129495"/>
                  <a:gd name="connsiteY5" fmla="*/ 11627 h 211253"/>
                  <a:gd name="connsiteX6" fmla="*/ 45714 w 129495"/>
                  <a:gd name="connsiteY6" fmla="*/ 7696 h 21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95" h="211253">
                    <a:moveTo>
                      <a:pt x="45714" y="7696"/>
                    </a:moveTo>
                    <a:cubicBezTo>
                      <a:pt x="73229" y="35852"/>
                      <a:pt x="103551" y="103797"/>
                      <a:pt x="121039" y="149922"/>
                    </a:cubicBezTo>
                    <a:cubicBezTo>
                      <a:pt x="129943" y="173345"/>
                      <a:pt x="135157" y="192277"/>
                      <a:pt x="119274" y="205673"/>
                    </a:cubicBezTo>
                    <a:cubicBezTo>
                      <a:pt x="104193" y="218428"/>
                      <a:pt x="81251" y="207518"/>
                      <a:pt x="69619" y="191074"/>
                    </a:cubicBezTo>
                    <a:cubicBezTo>
                      <a:pt x="55822" y="171500"/>
                      <a:pt x="41302" y="146392"/>
                      <a:pt x="14991" y="104037"/>
                    </a:cubicBezTo>
                    <a:cubicBezTo>
                      <a:pt x="-5946" y="70266"/>
                      <a:pt x="-2897" y="30398"/>
                      <a:pt x="11542" y="11627"/>
                    </a:cubicBezTo>
                    <a:cubicBezTo>
                      <a:pt x="19965" y="797"/>
                      <a:pt x="32238" y="-6101"/>
                      <a:pt x="45714" y="7696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7F76A94-9A7C-4B7B-AA27-C71E1AE1DDF5}"/>
                  </a:ext>
                </a:extLst>
              </p:cNvPr>
              <p:cNvSpPr/>
              <p:nvPr/>
            </p:nvSpPr>
            <p:spPr>
              <a:xfrm>
                <a:off x="1639098" y="1967672"/>
                <a:ext cx="86819" cy="155301"/>
              </a:xfrm>
              <a:custGeom>
                <a:avLst/>
                <a:gdLst>
                  <a:gd name="connsiteX0" fmla="*/ 5479 w 86819"/>
                  <a:gd name="connsiteY0" fmla="*/ 0 h 155301"/>
                  <a:gd name="connsiteX1" fmla="*/ 86819 w 86819"/>
                  <a:gd name="connsiteY1" fmla="*/ 155301 h 155301"/>
                  <a:gd name="connsiteX2" fmla="*/ 53369 w 86819"/>
                  <a:gd name="connsiteY2" fmla="*/ 152815 h 155301"/>
                  <a:gd name="connsiteX3" fmla="*/ 5479 w 86819"/>
                  <a:gd name="connsiteY3" fmla="*/ 0 h 15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19" h="155301">
                    <a:moveTo>
                      <a:pt x="5479" y="0"/>
                    </a:moveTo>
                    <a:cubicBezTo>
                      <a:pt x="31950" y="47810"/>
                      <a:pt x="68209" y="103962"/>
                      <a:pt x="86819" y="155301"/>
                    </a:cubicBezTo>
                    <a:lnTo>
                      <a:pt x="53369" y="152815"/>
                    </a:lnTo>
                    <a:cubicBezTo>
                      <a:pt x="4516" y="80619"/>
                      <a:pt x="-8961" y="57757"/>
                      <a:pt x="5479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B2BBFF7-520D-4B19-939A-052A26BDD6F7}"/>
                  </a:ext>
                </a:extLst>
              </p:cNvPr>
              <p:cNvSpPr/>
              <p:nvPr/>
            </p:nvSpPr>
            <p:spPr>
              <a:xfrm>
                <a:off x="1644576" y="1950378"/>
                <a:ext cx="114665" cy="211209"/>
              </a:xfrm>
              <a:custGeom>
                <a:avLst/>
                <a:gdLst>
                  <a:gd name="connsiteX0" fmla="*/ 30884 w 114665"/>
                  <a:gd name="connsiteY0" fmla="*/ 7668 h 211209"/>
                  <a:gd name="connsiteX1" fmla="*/ 106208 w 114665"/>
                  <a:gd name="connsiteY1" fmla="*/ 149894 h 211209"/>
                  <a:gd name="connsiteX2" fmla="*/ 104443 w 114665"/>
                  <a:gd name="connsiteY2" fmla="*/ 205645 h 211209"/>
                  <a:gd name="connsiteX3" fmla="*/ 67704 w 114665"/>
                  <a:gd name="connsiteY3" fmla="*/ 203800 h 211209"/>
                  <a:gd name="connsiteX4" fmla="*/ 86555 w 114665"/>
                  <a:gd name="connsiteY4" fmla="*/ 190805 h 211209"/>
                  <a:gd name="connsiteX5" fmla="*/ 89122 w 114665"/>
                  <a:gd name="connsiteY5" fmla="*/ 172114 h 211209"/>
                  <a:gd name="connsiteX6" fmla="*/ 0 w 114665"/>
                  <a:gd name="connsiteY6" fmla="*/ 7748 h 211209"/>
                  <a:gd name="connsiteX7" fmla="*/ 30884 w 114665"/>
                  <a:gd name="connsiteY7" fmla="*/ 7668 h 21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65" h="211209">
                    <a:moveTo>
                      <a:pt x="30884" y="7668"/>
                    </a:moveTo>
                    <a:cubicBezTo>
                      <a:pt x="58398" y="35824"/>
                      <a:pt x="88721" y="103768"/>
                      <a:pt x="106208" y="149894"/>
                    </a:cubicBezTo>
                    <a:cubicBezTo>
                      <a:pt x="115112" y="173317"/>
                      <a:pt x="120326" y="192248"/>
                      <a:pt x="104443" y="205645"/>
                    </a:cubicBezTo>
                    <a:cubicBezTo>
                      <a:pt x="93855" y="214549"/>
                      <a:pt x="79415" y="211902"/>
                      <a:pt x="67704" y="203800"/>
                    </a:cubicBezTo>
                    <a:cubicBezTo>
                      <a:pt x="74201" y="199789"/>
                      <a:pt x="80538" y="195457"/>
                      <a:pt x="86555" y="190805"/>
                    </a:cubicBezTo>
                    <a:cubicBezTo>
                      <a:pt x="91849" y="186713"/>
                      <a:pt x="95539" y="185510"/>
                      <a:pt x="89122" y="172114"/>
                    </a:cubicBezTo>
                    <a:cubicBezTo>
                      <a:pt x="60564" y="112673"/>
                      <a:pt x="35697" y="61815"/>
                      <a:pt x="0" y="7748"/>
                    </a:cubicBezTo>
                    <a:cubicBezTo>
                      <a:pt x="8262" y="-595"/>
                      <a:pt x="19092" y="-4365"/>
                      <a:pt x="30884" y="7668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1" name="Graphic 5">
                <a:extLst>
                  <a:ext uri="{FF2B5EF4-FFF2-40B4-BE49-F238E27FC236}">
                    <a16:creationId xmlns:a16="http://schemas.microsoft.com/office/drawing/2014/main" id="{4DD9B46C-9E9A-4368-862F-FC68BA8E97CC}"/>
                  </a:ext>
                </a:extLst>
              </p:cNvPr>
              <p:cNvGrpSpPr/>
              <p:nvPr/>
            </p:nvGrpSpPr>
            <p:grpSpPr>
              <a:xfrm>
                <a:off x="1526686" y="2010474"/>
                <a:ext cx="175444" cy="309461"/>
                <a:chOff x="1526686" y="2010474"/>
                <a:chExt cx="175444" cy="309461"/>
              </a:xfrm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27F6AB1-A8DB-4F4A-B962-291A341033AC}"/>
                    </a:ext>
                  </a:extLst>
                </p:cNvPr>
                <p:cNvSpPr/>
                <p:nvPr/>
              </p:nvSpPr>
              <p:spPr>
                <a:xfrm>
                  <a:off x="1526767" y="2010474"/>
                  <a:ext cx="159882" cy="309192"/>
                </a:xfrm>
                <a:custGeom>
                  <a:avLst/>
                  <a:gdLst>
                    <a:gd name="connsiteX0" fmla="*/ 109066 w 159882"/>
                    <a:gd name="connsiteY0" fmla="*/ 3242 h 309192"/>
                    <a:gd name="connsiteX1" fmla="*/ 10719 w 159882"/>
                    <a:gd name="connsiteY1" fmla="*/ 83781 h 309192"/>
                    <a:gd name="connsiteX2" fmla="*/ 2537 w 159882"/>
                    <a:gd name="connsiteY2" fmla="*/ 122045 h 309192"/>
                    <a:gd name="connsiteX3" fmla="*/ 32779 w 159882"/>
                    <a:gd name="connsiteY3" fmla="*/ 284967 h 309192"/>
                    <a:gd name="connsiteX4" fmla="*/ 40159 w 159882"/>
                    <a:gd name="connsiteY4" fmla="*/ 304540 h 309192"/>
                    <a:gd name="connsiteX5" fmla="*/ 56042 w 159882"/>
                    <a:gd name="connsiteY5" fmla="*/ 309192 h 309192"/>
                    <a:gd name="connsiteX6" fmla="*/ 149897 w 159882"/>
                    <a:gd name="connsiteY6" fmla="*/ 219028 h 309192"/>
                    <a:gd name="connsiteX7" fmla="*/ 158159 w 159882"/>
                    <a:gd name="connsiteY7" fmla="*/ 185336 h 309192"/>
                    <a:gd name="connsiteX8" fmla="*/ 134014 w 159882"/>
                    <a:gd name="connsiteY8" fmla="*/ 4205 h 309192"/>
                    <a:gd name="connsiteX9" fmla="*/ 118933 w 159882"/>
                    <a:gd name="connsiteY9" fmla="*/ 114 h 309192"/>
                    <a:gd name="connsiteX10" fmla="*/ 109066 w 159882"/>
                    <a:gd name="connsiteY10" fmla="*/ 3242 h 30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2" h="309192">
                      <a:moveTo>
                        <a:pt x="109066" y="3242"/>
                      </a:moveTo>
                      <a:lnTo>
                        <a:pt x="10719" y="83781"/>
                      </a:lnTo>
                      <a:cubicBezTo>
                        <a:pt x="-2036" y="93888"/>
                        <a:pt x="-1474" y="100867"/>
                        <a:pt x="2537" y="122045"/>
                      </a:cubicBezTo>
                      <a:lnTo>
                        <a:pt x="32779" y="284967"/>
                      </a:lnTo>
                      <a:cubicBezTo>
                        <a:pt x="35105" y="296759"/>
                        <a:pt x="36790" y="303176"/>
                        <a:pt x="40159" y="304540"/>
                      </a:cubicBezTo>
                      <a:lnTo>
                        <a:pt x="56042" y="309192"/>
                      </a:lnTo>
                      <a:lnTo>
                        <a:pt x="149897" y="219028"/>
                      </a:lnTo>
                      <a:cubicBezTo>
                        <a:pt x="159844" y="210605"/>
                        <a:pt x="161849" y="204990"/>
                        <a:pt x="158159" y="185336"/>
                      </a:cubicBezTo>
                      <a:lnTo>
                        <a:pt x="134014" y="4205"/>
                      </a:lnTo>
                      <a:lnTo>
                        <a:pt x="118933" y="114"/>
                      </a:lnTo>
                      <a:cubicBezTo>
                        <a:pt x="116045" y="-367"/>
                        <a:pt x="112275" y="676"/>
                        <a:pt x="109066" y="3242"/>
                      </a:cubicBezTo>
                      <a:close/>
                    </a:path>
                  </a:pathLst>
                </a:custGeom>
                <a:solidFill>
                  <a:srgbClr val="ACACB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668AEC-07E7-4FA5-8933-98C497C7460B}"/>
                    </a:ext>
                  </a:extLst>
                </p:cNvPr>
                <p:cNvSpPr/>
                <p:nvPr/>
              </p:nvSpPr>
              <p:spPr>
                <a:xfrm>
                  <a:off x="1526686" y="2021017"/>
                  <a:ext cx="159802" cy="280520"/>
                </a:xfrm>
                <a:custGeom>
                  <a:avLst/>
                  <a:gdLst>
                    <a:gd name="connsiteX0" fmla="*/ 97916 w 159802"/>
                    <a:gd name="connsiteY0" fmla="*/ 1925 h 280520"/>
                    <a:gd name="connsiteX1" fmla="*/ 10719 w 159802"/>
                    <a:gd name="connsiteY1" fmla="*/ 73239 h 280520"/>
                    <a:gd name="connsiteX2" fmla="*/ 2537 w 159802"/>
                    <a:gd name="connsiteY2" fmla="*/ 111502 h 280520"/>
                    <a:gd name="connsiteX3" fmla="*/ 28848 w 159802"/>
                    <a:gd name="connsiteY3" fmla="*/ 253407 h 280520"/>
                    <a:gd name="connsiteX4" fmla="*/ 29089 w 159802"/>
                    <a:gd name="connsiteY4" fmla="*/ 253568 h 280520"/>
                    <a:gd name="connsiteX5" fmla="*/ 8874 w 159802"/>
                    <a:gd name="connsiteY5" fmla="*/ 125541 h 280520"/>
                    <a:gd name="connsiteX6" fmla="*/ 16094 w 159802"/>
                    <a:gd name="connsiteY6" fmla="*/ 127626 h 280520"/>
                    <a:gd name="connsiteX7" fmla="*/ 43207 w 159802"/>
                    <a:gd name="connsiteY7" fmla="*/ 251562 h 280520"/>
                    <a:gd name="connsiteX8" fmla="*/ 47459 w 159802"/>
                    <a:gd name="connsiteY8" fmla="*/ 243862 h 280520"/>
                    <a:gd name="connsiteX9" fmla="*/ 74813 w 159802"/>
                    <a:gd name="connsiteY9" fmla="*/ 280521 h 280520"/>
                    <a:gd name="connsiteX10" fmla="*/ 149816 w 159802"/>
                    <a:gd name="connsiteY10" fmla="*/ 208486 h 280520"/>
                    <a:gd name="connsiteX11" fmla="*/ 158079 w 159802"/>
                    <a:gd name="connsiteY11" fmla="*/ 174794 h 280520"/>
                    <a:gd name="connsiteX12" fmla="*/ 134735 w 159802"/>
                    <a:gd name="connsiteY12" fmla="*/ 80 h 280520"/>
                    <a:gd name="connsiteX13" fmla="*/ 134174 w 159802"/>
                    <a:gd name="connsiteY13" fmla="*/ 0 h 280520"/>
                    <a:gd name="connsiteX14" fmla="*/ 109708 w 159802"/>
                    <a:gd name="connsiteY14" fmla="*/ 9466 h 280520"/>
                    <a:gd name="connsiteX15" fmla="*/ 33982 w 159802"/>
                    <a:gd name="connsiteY15" fmla="*/ 66821 h 280520"/>
                    <a:gd name="connsiteX16" fmla="*/ 27244 w 159802"/>
                    <a:gd name="connsiteY16" fmla="*/ 63613 h 280520"/>
                    <a:gd name="connsiteX17" fmla="*/ 97916 w 159802"/>
                    <a:gd name="connsiteY17" fmla="*/ 1925 h 28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9802" h="280520">
                      <a:moveTo>
                        <a:pt x="97916" y="1925"/>
                      </a:moveTo>
                      <a:lnTo>
                        <a:pt x="10719" y="73239"/>
                      </a:lnTo>
                      <a:cubicBezTo>
                        <a:pt x="-2036" y="83346"/>
                        <a:pt x="-1474" y="90325"/>
                        <a:pt x="2537" y="111502"/>
                      </a:cubicBezTo>
                      <a:lnTo>
                        <a:pt x="28848" y="253407"/>
                      </a:lnTo>
                      <a:lnTo>
                        <a:pt x="29089" y="253568"/>
                      </a:lnTo>
                      <a:cubicBezTo>
                        <a:pt x="24677" y="222363"/>
                        <a:pt x="13767" y="156745"/>
                        <a:pt x="8874" y="125541"/>
                      </a:cubicBezTo>
                      <a:cubicBezTo>
                        <a:pt x="8473" y="118241"/>
                        <a:pt x="14168" y="120086"/>
                        <a:pt x="16094" y="127626"/>
                      </a:cubicBezTo>
                      <a:cubicBezTo>
                        <a:pt x="21869" y="156745"/>
                        <a:pt x="35827" y="224369"/>
                        <a:pt x="43207" y="251562"/>
                      </a:cubicBezTo>
                      <a:lnTo>
                        <a:pt x="47459" y="243862"/>
                      </a:lnTo>
                      <a:cubicBezTo>
                        <a:pt x="47459" y="243862"/>
                        <a:pt x="63101" y="264397"/>
                        <a:pt x="74813" y="280521"/>
                      </a:cubicBezTo>
                      <a:lnTo>
                        <a:pt x="149816" y="208486"/>
                      </a:lnTo>
                      <a:cubicBezTo>
                        <a:pt x="159763" y="200063"/>
                        <a:pt x="161769" y="194448"/>
                        <a:pt x="158079" y="174794"/>
                      </a:cubicBezTo>
                      <a:lnTo>
                        <a:pt x="134735" y="80"/>
                      </a:lnTo>
                      <a:lnTo>
                        <a:pt x="134174" y="0"/>
                      </a:lnTo>
                      <a:lnTo>
                        <a:pt x="109708" y="9466"/>
                      </a:lnTo>
                      <a:cubicBezTo>
                        <a:pt x="86284" y="25028"/>
                        <a:pt x="57486" y="48772"/>
                        <a:pt x="33982" y="66821"/>
                      </a:cubicBezTo>
                      <a:cubicBezTo>
                        <a:pt x="27645" y="71233"/>
                        <a:pt x="22110" y="68907"/>
                        <a:pt x="27244" y="63613"/>
                      </a:cubicBezTo>
                      <a:cubicBezTo>
                        <a:pt x="34945" y="57356"/>
                        <a:pt x="95990" y="5054"/>
                        <a:pt x="97916" y="1925"/>
                      </a:cubicBezTo>
                      <a:close/>
                    </a:path>
                  </a:pathLst>
                </a:custGeom>
                <a:solidFill>
                  <a:srgbClr val="C4C4C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A27BA3B-D665-49BB-B3AE-A172823AF708}"/>
                    </a:ext>
                  </a:extLst>
                </p:cNvPr>
                <p:cNvSpPr/>
                <p:nvPr/>
              </p:nvSpPr>
              <p:spPr>
                <a:xfrm>
                  <a:off x="1526686" y="2055591"/>
                  <a:ext cx="67031" cy="141182"/>
                </a:xfrm>
                <a:custGeom>
                  <a:avLst/>
                  <a:gdLst>
                    <a:gd name="connsiteX0" fmla="*/ 57967 w 67031"/>
                    <a:gd name="connsiteY0" fmla="*/ 0 h 141182"/>
                    <a:gd name="connsiteX1" fmla="*/ 10719 w 67031"/>
                    <a:gd name="connsiteY1" fmla="*/ 38665 h 141182"/>
                    <a:gd name="connsiteX2" fmla="*/ 2537 w 67031"/>
                    <a:gd name="connsiteY2" fmla="*/ 76929 h 141182"/>
                    <a:gd name="connsiteX3" fmla="*/ 9676 w 67031"/>
                    <a:gd name="connsiteY3" fmla="*/ 115273 h 141182"/>
                    <a:gd name="connsiteX4" fmla="*/ 4462 w 67031"/>
                    <a:gd name="connsiteY4" fmla="*/ 72276 h 141182"/>
                    <a:gd name="connsiteX5" fmla="*/ 13286 w 67031"/>
                    <a:gd name="connsiteY5" fmla="*/ 73479 h 141182"/>
                    <a:gd name="connsiteX6" fmla="*/ 29169 w 67031"/>
                    <a:gd name="connsiteY6" fmla="*/ 141183 h 141182"/>
                    <a:gd name="connsiteX7" fmla="*/ 40640 w 67031"/>
                    <a:gd name="connsiteY7" fmla="*/ 53906 h 141182"/>
                    <a:gd name="connsiteX8" fmla="*/ 67032 w 67031"/>
                    <a:gd name="connsiteY8" fmla="*/ 9466 h 141182"/>
                    <a:gd name="connsiteX9" fmla="*/ 21548 w 67031"/>
                    <a:gd name="connsiteY9" fmla="*/ 43317 h 141182"/>
                    <a:gd name="connsiteX10" fmla="*/ 12724 w 67031"/>
                    <a:gd name="connsiteY10" fmla="*/ 39788 h 141182"/>
                    <a:gd name="connsiteX11" fmla="*/ 57967 w 67031"/>
                    <a:gd name="connsiteY11" fmla="*/ 0 h 14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7031" h="141182">
                      <a:moveTo>
                        <a:pt x="57967" y="0"/>
                      </a:moveTo>
                      <a:lnTo>
                        <a:pt x="10719" y="38665"/>
                      </a:lnTo>
                      <a:cubicBezTo>
                        <a:pt x="-2036" y="48772"/>
                        <a:pt x="-1474" y="55751"/>
                        <a:pt x="2537" y="76929"/>
                      </a:cubicBezTo>
                      <a:lnTo>
                        <a:pt x="9676" y="115273"/>
                      </a:lnTo>
                      <a:cubicBezTo>
                        <a:pt x="6869" y="92411"/>
                        <a:pt x="6066" y="85833"/>
                        <a:pt x="4462" y="72276"/>
                      </a:cubicBezTo>
                      <a:cubicBezTo>
                        <a:pt x="4061" y="64976"/>
                        <a:pt x="11441" y="66019"/>
                        <a:pt x="13286" y="73479"/>
                      </a:cubicBezTo>
                      <a:cubicBezTo>
                        <a:pt x="19623" y="102518"/>
                        <a:pt x="23634" y="121449"/>
                        <a:pt x="29169" y="141183"/>
                      </a:cubicBezTo>
                      <a:lnTo>
                        <a:pt x="40640" y="53906"/>
                      </a:lnTo>
                      <a:lnTo>
                        <a:pt x="67032" y="9466"/>
                      </a:lnTo>
                      <a:cubicBezTo>
                        <a:pt x="52833" y="20375"/>
                        <a:pt x="46255" y="25349"/>
                        <a:pt x="21548" y="43317"/>
                      </a:cubicBezTo>
                      <a:cubicBezTo>
                        <a:pt x="15211" y="47729"/>
                        <a:pt x="7671" y="45082"/>
                        <a:pt x="12724" y="39788"/>
                      </a:cubicBezTo>
                      <a:cubicBezTo>
                        <a:pt x="36870" y="18691"/>
                        <a:pt x="48822" y="9065"/>
                        <a:pt x="57967" y="0"/>
                      </a:cubicBezTo>
                      <a:close/>
                    </a:path>
                  </a:pathLst>
                </a:custGeom>
                <a:solidFill>
                  <a:srgbClr val="E1E1E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65A623C-8ABA-44BA-9DDC-4137B9AF57A3}"/>
                    </a:ext>
                  </a:extLst>
                </p:cNvPr>
                <p:cNvSpPr/>
                <p:nvPr/>
              </p:nvSpPr>
              <p:spPr>
                <a:xfrm>
                  <a:off x="1542249" y="2014628"/>
                  <a:ext cx="159882" cy="305307"/>
                </a:xfrm>
                <a:custGeom>
                  <a:avLst/>
                  <a:gdLst>
                    <a:gd name="connsiteX0" fmla="*/ 110590 w 159882"/>
                    <a:gd name="connsiteY0" fmla="*/ 2458 h 305307"/>
                    <a:gd name="connsiteX1" fmla="*/ 10719 w 159882"/>
                    <a:gd name="connsiteY1" fmla="*/ 84200 h 305307"/>
                    <a:gd name="connsiteX2" fmla="*/ 2537 w 159882"/>
                    <a:gd name="connsiteY2" fmla="*/ 122464 h 305307"/>
                    <a:gd name="connsiteX3" fmla="*/ 32779 w 159882"/>
                    <a:gd name="connsiteY3" fmla="*/ 285385 h 305307"/>
                    <a:gd name="connsiteX4" fmla="*/ 54678 w 159882"/>
                    <a:gd name="connsiteY4" fmla="*/ 297338 h 305307"/>
                    <a:gd name="connsiteX5" fmla="*/ 149897 w 159882"/>
                    <a:gd name="connsiteY5" fmla="*/ 219447 h 305307"/>
                    <a:gd name="connsiteX6" fmla="*/ 158159 w 159882"/>
                    <a:gd name="connsiteY6" fmla="*/ 185755 h 305307"/>
                    <a:gd name="connsiteX7" fmla="*/ 126473 w 159882"/>
                    <a:gd name="connsiteY7" fmla="*/ 15132 h 305307"/>
                    <a:gd name="connsiteX8" fmla="*/ 110590 w 159882"/>
                    <a:gd name="connsiteY8" fmla="*/ 2458 h 30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882" h="305307">
                      <a:moveTo>
                        <a:pt x="110590" y="2458"/>
                      </a:moveTo>
                      <a:lnTo>
                        <a:pt x="10719" y="84200"/>
                      </a:lnTo>
                      <a:cubicBezTo>
                        <a:pt x="-2036" y="94307"/>
                        <a:pt x="-1474" y="101286"/>
                        <a:pt x="2537" y="122464"/>
                      </a:cubicBezTo>
                      <a:lnTo>
                        <a:pt x="32779" y="285385"/>
                      </a:lnTo>
                      <a:cubicBezTo>
                        <a:pt x="37111" y="307686"/>
                        <a:pt x="39357" y="310654"/>
                        <a:pt x="54678" y="297338"/>
                      </a:cubicBezTo>
                      <a:lnTo>
                        <a:pt x="149897" y="219447"/>
                      </a:lnTo>
                      <a:cubicBezTo>
                        <a:pt x="159844" y="211024"/>
                        <a:pt x="161849" y="205409"/>
                        <a:pt x="158159" y="185755"/>
                      </a:cubicBezTo>
                      <a:lnTo>
                        <a:pt x="126473" y="15132"/>
                      </a:lnTo>
                      <a:cubicBezTo>
                        <a:pt x="123746" y="372"/>
                        <a:pt x="119254" y="-2997"/>
                        <a:pt x="110590" y="2458"/>
                      </a:cubicBezTo>
                      <a:close/>
                    </a:path>
                  </a:pathLst>
                </a:custGeom>
                <a:solidFill>
                  <a:srgbClr val="777C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C749BFA-A572-4A7F-95A2-487D168D1359}"/>
                    </a:ext>
                  </a:extLst>
                </p:cNvPr>
                <p:cNvSpPr/>
                <p:nvPr/>
              </p:nvSpPr>
              <p:spPr>
                <a:xfrm>
                  <a:off x="1545294" y="2017602"/>
                  <a:ext cx="153918" cy="299324"/>
                </a:xfrm>
                <a:custGeom>
                  <a:avLst/>
                  <a:gdLst>
                    <a:gd name="connsiteX0" fmla="*/ 109310 w 153918"/>
                    <a:gd name="connsiteY0" fmla="*/ 1891 h 299324"/>
                    <a:gd name="connsiteX1" fmla="*/ 9519 w 153918"/>
                    <a:gd name="connsiteY1" fmla="*/ 83472 h 299324"/>
                    <a:gd name="connsiteX2" fmla="*/ 1096 w 153918"/>
                    <a:gd name="connsiteY2" fmla="*/ 93499 h 299324"/>
                    <a:gd name="connsiteX3" fmla="*/ 2460 w 153918"/>
                    <a:gd name="connsiteY3" fmla="*/ 118848 h 299324"/>
                    <a:gd name="connsiteX4" fmla="*/ 32702 w 153918"/>
                    <a:gd name="connsiteY4" fmla="*/ 281770 h 299324"/>
                    <a:gd name="connsiteX5" fmla="*/ 38317 w 153918"/>
                    <a:gd name="connsiteY5" fmla="*/ 299258 h 299324"/>
                    <a:gd name="connsiteX6" fmla="*/ 49788 w 153918"/>
                    <a:gd name="connsiteY6" fmla="*/ 292118 h 299324"/>
                    <a:gd name="connsiteX7" fmla="*/ 49868 w 153918"/>
                    <a:gd name="connsiteY7" fmla="*/ 292038 h 299324"/>
                    <a:gd name="connsiteX8" fmla="*/ 145006 w 153918"/>
                    <a:gd name="connsiteY8" fmla="*/ 214227 h 299324"/>
                    <a:gd name="connsiteX9" fmla="*/ 152226 w 153918"/>
                    <a:gd name="connsiteY9" fmla="*/ 205965 h 299324"/>
                    <a:gd name="connsiteX10" fmla="*/ 152306 w 153918"/>
                    <a:gd name="connsiteY10" fmla="*/ 183343 h 299324"/>
                    <a:gd name="connsiteX11" fmla="*/ 120620 w 153918"/>
                    <a:gd name="connsiteY11" fmla="*/ 12720 h 299324"/>
                    <a:gd name="connsiteX12" fmla="*/ 115165 w 153918"/>
                    <a:gd name="connsiteY12" fmla="*/ 126 h 299324"/>
                    <a:gd name="connsiteX13" fmla="*/ 109310 w 153918"/>
                    <a:gd name="connsiteY13" fmla="*/ 1891 h 299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918" h="299324">
                      <a:moveTo>
                        <a:pt x="109310" y="1891"/>
                      </a:moveTo>
                      <a:lnTo>
                        <a:pt x="9519" y="83472"/>
                      </a:lnTo>
                      <a:cubicBezTo>
                        <a:pt x="6150" y="86200"/>
                        <a:pt x="2620" y="89408"/>
                        <a:pt x="1096" y="93499"/>
                      </a:cubicBezTo>
                      <a:cubicBezTo>
                        <a:pt x="-1471" y="100318"/>
                        <a:pt x="1096" y="111949"/>
                        <a:pt x="2460" y="118848"/>
                      </a:cubicBezTo>
                      <a:lnTo>
                        <a:pt x="32702" y="281770"/>
                      </a:lnTo>
                      <a:cubicBezTo>
                        <a:pt x="33183" y="284257"/>
                        <a:pt x="35509" y="298295"/>
                        <a:pt x="38317" y="299258"/>
                      </a:cubicBezTo>
                      <a:cubicBezTo>
                        <a:pt x="40643" y="300060"/>
                        <a:pt x="48264" y="293402"/>
                        <a:pt x="49788" y="292118"/>
                      </a:cubicBezTo>
                      <a:lnTo>
                        <a:pt x="49868" y="292038"/>
                      </a:lnTo>
                      <a:lnTo>
                        <a:pt x="145006" y="214227"/>
                      </a:lnTo>
                      <a:cubicBezTo>
                        <a:pt x="147734" y="211901"/>
                        <a:pt x="150622" y="209253"/>
                        <a:pt x="152226" y="205965"/>
                      </a:cubicBezTo>
                      <a:cubicBezTo>
                        <a:pt x="155274" y="199708"/>
                        <a:pt x="153509" y="189921"/>
                        <a:pt x="152306" y="183343"/>
                      </a:cubicBezTo>
                      <a:lnTo>
                        <a:pt x="120620" y="12720"/>
                      </a:lnTo>
                      <a:cubicBezTo>
                        <a:pt x="120139" y="9993"/>
                        <a:pt x="118374" y="1169"/>
                        <a:pt x="115165" y="126"/>
                      </a:cubicBezTo>
                      <a:cubicBezTo>
                        <a:pt x="113320" y="-435"/>
                        <a:pt x="110753" y="1009"/>
                        <a:pt x="109310" y="1891"/>
                      </a:cubicBezTo>
                      <a:close/>
                    </a:path>
                  </a:pathLst>
                </a:custGeom>
                <a:solidFill>
                  <a:srgbClr val="4A4E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00BE3A8-8F87-463E-826B-25F0EAF6C889}"/>
                    </a:ext>
                  </a:extLst>
                </p:cNvPr>
                <p:cNvSpPr/>
                <p:nvPr/>
              </p:nvSpPr>
              <p:spPr>
                <a:xfrm>
                  <a:off x="1577915" y="2030402"/>
                  <a:ext cx="121216" cy="286604"/>
                </a:xfrm>
                <a:custGeom>
                  <a:avLst/>
                  <a:gdLst>
                    <a:gd name="connsiteX0" fmla="*/ 0 w 121216"/>
                    <a:gd name="connsiteY0" fmla="*/ 269050 h 286604"/>
                    <a:gd name="connsiteX1" fmla="*/ 5615 w 121216"/>
                    <a:gd name="connsiteY1" fmla="*/ 286537 h 286604"/>
                    <a:gd name="connsiteX2" fmla="*/ 17086 w 121216"/>
                    <a:gd name="connsiteY2" fmla="*/ 279398 h 286604"/>
                    <a:gd name="connsiteX3" fmla="*/ 17167 w 121216"/>
                    <a:gd name="connsiteY3" fmla="*/ 279318 h 286604"/>
                    <a:gd name="connsiteX4" fmla="*/ 112305 w 121216"/>
                    <a:gd name="connsiteY4" fmla="*/ 201507 h 286604"/>
                    <a:gd name="connsiteX5" fmla="*/ 119524 w 121216"/>
                    <a:gd name="connsiteY5" fmla="*/ 193244 h 286604"/>
                    <a:gd name="connsiteX6" fmla="*/ 119604 w 121216"/>
                    <a:gd name="connsiteY6" fmla="*/ 170623 h 286604"/>
                    <a:gd name="connsiteX7" fmla="*/ 87919 w 121216"/>
                    <a:gd name="connsiteY7" fmla="*/ 0 h 286604"/>
                    <a:gd name="connsiteX8" fmla="*/ 0 w 121216"/>
                    <a:gd name="connsiteY8" fmla="*/ 269050 h 28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216" h="286604">
                      <a:moveTo>
                        <a:pt x="0" y="269050"/>
                      </a:moveTo>
                      <a:cubicBezTo>
                        <a:pt x="481" y="271537"/>
                        <a:pt x="2808" y="285575"/>
                        <a:pt x="5615" y="286537"/>
                      </a:cubicBezTo>
                      <a:cubicBezTo>
                        <a:pt x="7942" y="287340"/>
                        <a:pt x="15562" y="280681"/>
                        <a:pt x="17086" y="279398"/>
                      </a:cubicBezTo>
                      <a:lnTo>
                        <a:pt x="17167" y="279318"/>
                      </a:lnTo>
                      <a:lnTo>
                        <a:pt x="112305" y="201507"/>
                      </a:lnTo>
                      <a:cubicBezTo>
                        <a:pt x="115032" y="199180"/>
                        <a:pt x="117920" y="196533"/>
                        <a:pt x="119524" y="193244"/>
                      </a:cubicBezTo>
                      <a:cubicBezTo>
                        <a:pt x="122573" y="186987"/>
                        <a:pt x="120808" y="177201"/>
                        <a:pt x="119604" y="170623"/>
                      </a:cubicBezTo>
                      <a:lnTo>
                        <a:pt x="87919" y="0"/>
                      </a:lnTo>
                      <a:cubicBezTo>
                        <a:pt x="59201" y="30322"/>
                        <a:pt x="13156" y="118883"/>
                        <a:pt x="0" y="269050"/>
                      </a:cubicBezTo>
                      <a:close/>
                    </a:path>
                  </a:pathLst>
                </a:custGeom>
                <a:solidFill>
                  <a:srgbClr val="33364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ABE65D6-6092-43B0-B7E5-2923D3CC7FA2}"/>
                    </a:ext>
                  </a:extLst>
                </p:cNvPr>
                <p:cNvSpPr/>
                <p:nvPr/>
              </p:nvSpPr>
              <p:spPr>
                <a:xfrm>
                  <a:off x="1599403" y="2131360"/>
                  <a:ext cx="45936" cy="56866"/>
                </a:xfrm>
                <a:custGeom>
                  <a:avLst/>
                  <a:gdLst>
                    <a:gd name="connsiteX0" fmla="*/ 16054 w 45936"/>
                    <a:gd name="connsiteY0" fmla="*/ 517 h 56866"/>
                    <a:gd name="connsiteX1" fmla="*/ 1054 w 45936"/>
                    <a:gd name="connsiteY1" fmla="*/ 33808 h 56866"/>
                    <a:gd name="connsiteX2" fmla="*/ 29852 w 45936"/>
                    <a:gd name="connsiteY2" fmla="*/ 56349 h 56866"/>
                    <a:gd name="connsiteX3" fmla="*/ 44853 w 45936"/>
                    <a:gd name="connsiteY3" fmla="*/ 23058 h 56866"/>
                    <a:gd name="connsiteX4" fmla="*/ 16054 w 45936"/>
                    <a:gd name="connsiteY4" fmla="*/ 517 h 5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6" h="56866">
                      <a:moveTo>
                        <a:pt x="16054" y="517"/>
                      </a:moveTo>
                      <a:cubicBezTo>
                        <a:pt x="3942" y="3485"/>
                        <a:pt x="-2716" y="18406"/>
                        <a:pt x="1054" y="33808"/>
                      </a:cubicBezTo>
                      <a:cubicBezTo>
                        <a:pt x="4824" y="49209"/>
                        <a:pt x="17739" y="59317"/>
                        <a:pt x="29852" y="56349"/>
                      </a:cubicBezTo>
                      <a:cubicBezTo>
                        <a:pt x="41965" y="53381"/>
                        <a:pt x="48703" y="38460"/>
                        <a:pt x="44853" y="23058"/>
                      </a:cubicBezTo>
                      <a:cubicBezTo>
                        <a:pt x="41002" y="7657"/>
                        <a:pt x="28167" y="-2451"/>
                        <a:pt x="16054" y="517"/>
                      </a:cubicBezTo>
                      <a:close/>
                    </a:path>
                  </a:pathLst>
                </a:custGeom>
                <a:solidFill>
                  <a:srgbClr val="62678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146AEEB-2EBA-4475-8B6C-1354B9BFDF69}"/>
                    </a:ext>
                  </a:extLst>
                </p:cNvPr>
                <p:cNvSpPr/>
                <p:nvPr/>
              </p:nvSpPr>
              <p:spPr>
                <a:xfrm>
                  <a:off x="1611567" y="2137092"/>
                  <a:ext cx="33772" cy="51164"/>
                </a:xfrm>
                <a:custGeom>
                  <a:avLst/>
                  <a:gdLst>
                    <a:gd name="connsiteX0" fmla="*/ 3008 w 33772"/>
                    <a:gd name="connsiteY0" fmla="*/ 48211 h 51164"/>
                    <a:gd name="connsiteX1" fmla="*/ 17688 w 33772"/>
                    <a:gd name="connsiteY1" fmla="*/ 50617 h 51164"/>
                    <a:gd name="connsiteX2" fmla="*/ 32689 w 33772"/>
                    <a:gd name="connsiteY2" fmla="*/ 17327 h 51164"/>
                    <a:gd name="connsiteX3" fmla="*/ 22421 w 33772"/>
                    <a:gd name="connsiteY3" fmla="*/ 0 h 51164"/>
                    <a:gd name="connsiteX4" fmla="*/ 3008 w 33772"/>
                    <a:gd name="connsiteY4" fmla="*/ 48211 h 5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72" h="51164">
                      <a:moveTo>
                        <a:pt x="3008" y="48211"/>
                      </a:moveTo>
                      <a:cubicBezTo>
                        <a:pt x="7581" y="50858"/>
                        <a:pt x="12715" y="51901"/>
                        <a:pt x="17688" y="50617"/>
                      </a:cubicBezTo>
                      <a:cubicBezTo>
                        <a:pt x="29801" y="47649"/>
                        <a:pt x="36539" y="32729"/>
                        <a:pt x="32689" y="17327"/>
                      </a:cubicBezTo>
                      <a:cubicBezTo>
                        <a:pt x="30924" y="10107"/>
                        <a:pt x="27154" y="4091"/>
                        <a:pt x="22421" y="0"/>
                      </a:cubicBezTo>
                      <a:cubicBezTo>
                        <a:pt x="20977" y="31846"/>
                        <a:pt x="-9506" y="30563"/>
                        <a:pt x="3008" y="48211"/>
                      </a:cubicBezTo>
                      <a:close/>
                    </a:path>
                  </a:pathLst>
                </a:custGeom>
                <a:solidFill>
                  <a:srgbClr val="464B6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E56C78A-F385-4989-A19A-769910C8655C}"/>
                    </a:ext>
                  </a:extLst>
                </p:cNvPr>
                <p:cNvSpPr/>
                <p:nvPr/>
              </p:nvSpPr>
              <p:spPr>
                <a:xfrm>
                  <a:off x="1579585" y="2011952"/>
                  <a:ext cx="76622" cy="56868"/>
                </a:xfrm>
                <a:custGeom>
                  <a:avLst/>
                  <a:gdLst>
                    <a:gd name="connsiteX0" fmla="*/ 2261 w 76622"/>
                    <a:gd name="connsiteY0" fmla="*/ 52222 h 56868"/>
                    <a:gd name="connsiteX1" fmla="*/ 4667 w 76622"/>
                    <a:gd name="connsiteY1" fmla="*/ 55270 h 56868"/>
                    <a:gd name="connsiteX2" fmla="*/ 26406 w 76622"/>
                    <a:gd name="connsiteY2" fmla="*/ 38344 h 56868"/>
                    <a:gd name="connsiteX3" fmla="*/ 53199 w 76622"/>
                    <a:gd name="connsiteY3" fmla="*/ 17728 h 56868"/>
                    <a:gd name="connsiteX4" fmla="*/ 76623 w 76622"/>
                    <a:gd name="connsiteY4" fmla="*/ 2246 h 56868"/>
                    <a:gd name="connsiteX5" fmla="*/ 62264 w 76622"/>
                    <a:gd name="connsiteY5" fmla="*/ 481 h 56868"/>
                    <a:gd name="connsiteX6" fmla="*/ 40204 w 76622"/>
                    <a:gd name="connsiteY6" fmla="*/ 17969 h 56868"/>
                    <a:gd name="connsiteX7" fmla="*/ 2261 w 76622"/>
                    <a:gd name="connsiteY7" fmla="*/ 52222 h 5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622" h="56868">
                      <a:moveTo>
                        <a:pt x="2261" y="52222"/>
                      </a:moveTo>
                      <a:cubicBezTo>
                        <a:pt x="-1670" y="56232"/>
                        <a:pt x="-226" y="58639"/>
                        <a:pt x="4667" y="55270"/>
                      </a:cubicBezTo>
                      <a:cubicBezTo>
                        <a:pt x="11566" y="49975"/>
                        <a:pt x="19026" y="44120"/>
                        <a:pt x="26406" y="38344"/>
                      </a:cubicBezTo>
                      <a:cubicBezTo>
                        <a:pt x="35310" y="31445"/>
                        <a:pt x="44295" y="24627"/>
                        <a:pt x="53199" y="17728"/>
                      </a:cubicBezTo>
                      <a:cubicBezTo>
                        <a:pt x="62745" y="10268"/>
                        <a:pt x="71489" y="2647"/>
                        <a:pt x="76623" y="2246"/>
                      </a:cubicBezTo>
                      <a:cubicBezTo>
                        <a:pt x="69403" y="722"/>
                        <a:pt x="65553" y="-802"/>
                        <a:pt x="62264" y="481"/>
                      </a:cubicBezTo>
                      <a:cubicBezTo>
                        <a:pt x="58814" y="1845"/>
                        <a:pt x="50070" y="9305"/>
                        <a:pt x="40204" y="17969"/>
                      </a:cubicBezTo>
                      <a:cubicBezTo>
                        <a:pt x="25684" y="30563"/>
                        <a:pt x="8598" y="46125"/>
                        <a:pt x="2261" y="52222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6FE6AD4-B36F-4D83-A043-EB4D45715074}"/>
                    </a:ext>
                  </a:extLst>
                </p:cNvPr>
                <p:cNvSpPr/>
                <p:nvPr/>
              </p:nvSpPr>
              <p:spPr>
                <a:xfrm>
                  <a:off x="1547248" y="2200893"/>
                  <a:ext cx="32030" cy="117009"/>
                </a:xfrm>
                <a:custGeom>
                  <a:avLst/>
                  <a:gdLst>
                    <a:gd name="connsiteX0" fmla="*/ 104 w 32030"/>
                    <a:gd name="connsiteY0" fmla="*/ 4063 h 117009"/>
                    <a:gd name="connsiteX1" fmla="*/ 5639 w 32030"/>
                    <a:gd name="connsiteY1" fmla="*/ 5587 h 117009"/>
                    <a:gd name="connsiteX2" fmla="*/ 21121 w 32030"/>
                    <a:gd name="connsiteY2" fmla="*/ 75617 h 117009"/>
                    <a:gd name="connsiteX3" fmla="*/ 32031 w 32030"/>
                    <a:gd name="connsiteY3" fmla="*/ 117009 h 117009"/>
                    <a:gd name="connsiteX4" fmla="*/ 18153 w 32030"/>
                    <a:gd name="connsiteY4" fmla="*/ 111314 h 117009"/>
                    <a:gd name="connsiteX5" fmla="*/ 104 w 32030"/>
                    <a:gd name="connsiteY5" fmla="*/ 4063 h 11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30" h="117009">
                      <a:moveTo>
                        <a:pt x="104" y="4063"/>
                      </a:moveTo>
                      <a:cubicBezTo>
                        <a:pt x="-778" y="-1472"/>
                        <a:pt x="4195" y="-1713"/>
                        <a:pt x="5639" y="5587"/>
                      </a:cubicBezTo>
                      <a:cubicBezTo>
                        <a:pt x="7885" y="14812"/>
                        <a:pt x="15265" y="47541"/>
                        <a:pt x="21121" y="75617"/>
                      </a:cubicBezTo>
                      <a:cubicBezTo>
                        <a:pt x="25854" y="98239"/>
                        <a:pt x="26817" y="113239"/>
                        <a:pt x="32031" y="117009"/>
                      </a:cubicBezTo>
                      <a:cubicBezTo>
                        <a:pt x="25292" y="114603"/>
                        <a:pt x="19918" y="114362"/>
                        <a:pt x="18153" y="111314"/>
                      </a:cubicBezTo>
                      <a:cubicBezTo>
                        <a:pt x="13902" y="103533"/>
                        <a:pt x="1949" y="16898"/>
                        <a:pt x="104" y="4063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60" name="Graphic 5">
                  <a:extLst>
                    <a:ext uri="{FF2B5EF4-FFF2-40B4-BE49-F238E27FC236}">
                      <a16:creationId xmlns:a16="http://schemas.microsoft.com/office/drawing/2014/main" id="{5DAA9F6B-07AE-42AF-A331-A3DDB24CCF8E}"/>
                    </a:ext>
                  </a:extLst>
                </p:cNvPr>
                <p:cNvGrpSpPr/>
                <p:nvPr/>
              </p:nvGrpSpPr>
              <p:grpSpPr>
                <a:xfrm>
                  <a:off x="1533293" y="2011952"/>
                  <a:ext cx="121310" cy="305067"/>
                  <a:chOff x="1533293" y="2011952"/>
                  <a:chExt cx="121310" cy="305067"/>
                </a:xfrm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BA1DFACB-E185-42D9-824D-CF865A5065ED}"/>
                      </a:ext>
                    </a:extLst>
                  </p:cNvPr>
                  <p:cNvSpPr/>
                  <p:nvPr/>
                </p:nvSpPr>
                <p:spPr>
                  <a:xfrm>
                    <a:off x="1533293" y="2011952"/>
                    <a:ext cx="121310" cy="305067"/>
                  </a:xfrm>
                  <a:custGeom>
                    <a:avLst/>
                    <a:gdLst>
                      <a:gd name="connsiteX0" fmla="*/ 121310 w 121310"/>
                      <a:gd name="connsiteY0" fmla="*/ 1123 h 305067"/>
                      <a:gd name="connsiteX1" fmla="*/ 116096 w 121310"/>
                      <a:gd name="connsiteY1" fmla="*/ 1845 h 305067"/>
                      <a:gd name="connsiteX2" fmla="*/ 109759 w 121310"/>
                      <a:gd name="connsiteY2" fmla="*/ 5695 h 305067"/>
                      <a:gd name="connsiteX3" fmla="*/ 12535 w 121310"/>
                      <a:gd name="connsiteY3" fmla="*/ 85512 h 305067"/>
                      <a:gd name="connsiteX4" fmla="*/ 4433 w 121310"/>
                      <a:gd name="connsiteY4" fmla="*/ 122974 h 305067"/>
                      <a:gd name="connsiteX5" fmla="*/ 34515 w 121310"/>
                      <a:gd name="connsiteY5" fmla="*/ 285815 h 305067"/>
                      <a:gd name="connsiteX6" fmla="*/ 37483 w 121310"/>
                      <a:gd name="connsiteY6" fmla="*/ 298570 h 305067"/>
                      <a:gd name="connsiteX7" fmla="*/ 40611 w 121310"/>
                      <a:gd name="connsiteY7" fmla="*/ 305068 h 305067"/>
                      <a:gd name="connsiteX8" fmla="*/ 38205 w 121310"/>
                      <a:gd name="connsiteY8" fmla="*/ 304346 h 305067"/>
                      <a:gd name="connsiteX9" fmla="*/ 35317 w 121310"/>
                      <a:gd name="connsiteY9" fmla="*/ 298329 h 305067"/>
                      <a:gd name="connsiteX10" fmla="*/ 32590 w 121310"/>
                      <a:gd name="connsiteY10" fmla="*/ 285655 h 305067"/>
                      <a:gd name="connsiteX11" fmla="*/ 2909 w 121310"/>
                      <a:gd name="connsiteY11" fmla="*/ 123214 h 305067"/>
                      <a:gd name="connsiteX12" fmla="*/ 10610 w 121310"/>
                      <a:gd name="connsiteY12" fmla="*/ 84549 h 305067"/>
                      <a:gd name="connsiteX13" fmla="*/ 108074 w 121310"/>
                      <a:gd name="connsiteY13" fmla="*/ 4813 h 305067"/>
                      <a:gd name="connsiteX14" fmla="*/ 117299 w 121310"/>
                      <a:gd name="connsiteY14" fmla="*/ 0 h 305067"/>
                      <a:gd name="connsiteX15" fmla="*/ 121310 w 121310"/>
                      <a:gd name="connsiteY15" fmla="*/ 1123 h 305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1310" h="305067">
                        <a:moveTo>
                          <a:pt x="121310" y="1123"/>
                        </a:moveTo>
                        <a:cubicBezTo>
                          <a:pt x="119947" y="722"/>
                          <a:pt x="118021" y="1043"/>
                          <a:pt x="116096" y="1845"/>
                        </a:cubicBezTo>
                        <a:cubicBezTo>
                          <a:pt x="113690" y="2808"/>
                          <a:pt x="111283" y="4412"/>
                          <a:pt x="109759" y="5695"/>
                        </a:cubicBezTo>
                        <a:lnTo>
                          <a:pt x="12535" y="85512"/>
                        </a:lnTo>
                        <a:cubicBezTo>
                          <a:pt x="-1744" y="96823"/>
                          <a:pt x="1385" y="106770"/>
                          <a:pt x="4433" y="122974"/>
                        </a:cubicBezTo>
                        <a:lnTo>
                          <a:pt x="34515" y="285815"/>
                        </a:lnTo>
                        <a:cubicBezTo>
                          <a:pt x="35477" y="290949"/>
                          <a:pt x="36520" y="295441"/>
                          <a:pt x="37483" y="298570"/>
                        </a:cubicBezTo>
                        <a:cubicBezTo>
                          <a:pt x="38285" y="301217"/>
                          <a:pt x="39488" y="303624"/>
                          <a:pt x="40611" y="305068"/>
                        </a:cubicBezTo>
                        <a:lnTo>
                          <a:pt x="38205" y="304346"/>
                        </a:lnTo>
                        <a:cubicBezTo>
                          <a:pt x="37082" y="303142"/>
                          <a:pt x="36199" y="301137"/>
                          <a:pt x="35317" y="298329"/>
                        </a:cubicBezTo>
                        <a:cubicBezTo>
                          <a:pt x="34354" y="295201"/>
                          <a:pt x="33552" y="290789"/>
                          <a:pt x="32590" y="285655"/>
                        </a:cubicBezTo>
                        <a:lnTo>
                          <a:pt x="2909" y="123214"/>
                        </a:lnTo>
                        <a:cubicBezTo>
                          <a:pt x="-219" y="106529"/>
                          <a:pt x="-4070" y="96181"/>
                          <a:pt x="10610" y="84549"/>
                        </a:cubicBezTo>
                        <a:lnTo>
                          <a:pt x="108074" y="4813"/>
                        </a:lnTo>
                        <a:cubicBezTo>
                          <a:pt x="111203" y="2326"/>
                          <a:pt x="114331" y="0"/>
                          <a:pt x="117299" y="0"/>
                        </a:cubicBezTo>
                        <a:lnTo>
                          <a:pt x="121310" y="1123"/>
                        </a:lnTo>
                        <a:close/>
                      </a:path>
                    </a:pathLst>
                  </a:custGeom>
                  <a:solidFill>
                    <a:srgbClr val="66667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AACCD670-1675-4603-92D9-AE19C106D2F6}"/>
                      </a:ext>
                    </a:extLst>
                  </p:cNvPr>
                  <p:cNvSpPr/>
                  <p:nvPr/>
                </p:nvSpPr>
                <p:spPr>
                  <a:xfrm>
                    <a:off x="1558342" y="2252605"/>
                    <a:ext cx="15000" cy="64254"/>
                  </a:xfrm>
                  <a:custGeom>
                    <a:avLst/>
                    <a:gdLst>
                      <a:gd name="connsiteX0" fmla="*/ 9065 w 15000"/>
                      <a:gd name="connsiteY0" fmla="*/ 45564 h 64254"/>
                      <a:gd name="connsiteX1" fmla="*/ 15001 w 15000"/>
                      <a:gd name="connsiteY1" fmla="*/ 64254 h 64254"/>
                      <a:gd name="connsiteX2" fmla="*/ 13637 w 15000"/>
                      <a:gd name="connsiteY2" fmla="*/ 63853 h 64254"/>
                      <a:gd name="connsiteX3" fmla="*/ 8102 w 15000"/>
                      <a:gd name="connsiteY3" fmla="*/ 45243 h 64254"/>
                      <a:gd name="connsiteX4" fmla="*/ 0 w 15000"/>
                      <a:gd name="connsiteY4" fmla="*/ 0 h 64254"/>
                      <a:gd name="connsiteX5" fmla="*/ 9065 w 15000"/>
                      <a:gd name="connsiteY5" fmla="*/ 45564 h 64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00" h="64254">
                        <a:moveTo>
                          <a:pt x="9065" y="45564"/>
                        </a:moveTo>
                        <a:cubicBezTo>
                          <a:pt x="10027" y="50617"/>
                          <a:pt x="11712" y="60243"/>
                          <a:pt x="15001" y="64254"/>
                        </a:cubicBezTo>
                        <a:lnTo>
                          <a:pt x="13637" y="63853"/>
                        </a:lnTo>
                        <a:cubicBezTo>
                          <a:pt x="10508" y="60484"/>
                          <a:pt x="8984" y="49815"/>
                          <a:pt x="8102" y="45243"/>
                        </a:cubicBezTo>
                        <a:lnTo>
                          <a:pt x="0" y="0"/>
                        </a:lnTo>
                        <a:lnTo>
                          <a:pt x="9065" y="45564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0B53DF7-6B25-4FD6-A9E0-6281338F1E2F}"/>
                      </a:ext>
                    </a:extLst>
                  </p:cNvPr>
                  <p:cNvSpPr/>
                  <p:nvPr/>
                </p:nvSpPr>
                <p:spPr>
                  <a:xfrm>
                    <a:off x="1605751" y="2012113"/>
                    <a:ext cx="48852" cy="34894"/>
                  </a:xfrm>
                  <a:custGeom>
                    <a:avLst/>
                    <a:gdLst>
                      <a:gd name="connsiteX0" fmla="*/ 48853 w 48852"/>
                      <a:gd name="connsiteY0" fmla="*/ 963 h 34894"/>
                      <a:gd name="connsiteX1" fmla="*/ 36740 w 48852"/>
                      <a:gd name="connsiteY1" fmla="*/ 5535 h 34894"/>
                      <a:gd name="connsiteX2" fmla="*/ 0 w 48852"/>
                      <a:gd name="connsiteY2" fmla="*/ 34895 h 34894"/>
                      <a:gd name="connsiteX3" fmla="*/ 36018 w 48852"/>
                      <a:gd name="connsiteY3" fmla="*/ 4973 h 34894"/>
                      <a:gd name="connsiteX4" fmla="*/ 45403 w 48852"/>
                      <a:gd name="connsiteY4" fmla="*/ 0 h 34894"/>
                      <a:gd name="connsiteX5" fmla="*/ 48853 w 48852"/>
                      <a:gd name="connsiteY5" fmla="*/ 963 h 34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852" h="34894">
                        <a:moveTo>
                          <a:pt x="48853" y="963"/>
                        </a:moveTo>
                        <a:cubicBezTo>
                          <a:pt x="44681" y="-401"/>
                          <a:pt x="39467" y="3289"/>
                          <a:pt x="36740" y="5535"/>
                        </a:cubicBezTo>
                        <a:lnTo>
                          <a:pt x="0" y="34895"/>
                        </a:lnTo>
                        <a:lnTo>
                          <a:pt x="36018" y="4973"/>
                        </a:lnTo>
                        <a:cubicBezTo>
                          <a:pt x="39146" y="2407"/>
                          <a:pt x="42194" y="241"/>
                          <a:pt x="45403" y="0"/>
                        </a:cubicBezTo>
                        <a:lnTo>
                          <a:pt x="48853" y="963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C248C150-7FC5-4C34-8A09-62E37FC7D122}"/>
                      </a:ext>
                    </a:extLst>
                  </p:cNvPr>
                  <p:cNvSpPr/>
                  <p:nvPr/>
                </p:nvSpPr>
                <p:spPr>
                  <a:xfrm>
                    <a:off x="1534020" y="2064094"/>
                    <a:ext cx="50954" cy="118240"/>
                  </a:xfrm>
                  <a:custGeom>
                    <a:avLst/>
                    <a:gdLst>
                      <a:gd name="connsiteX0" fmla="*/ 11247 w 50954"/>
                      <a:gd name="connsiteY0" fmla="*/ 33130 h 118240"/>
                      <a:gd name="connsiteX1" fmla="*/ 979 w 50954"/>
                      <a:gd name="connsiteY1" fmla="*/ 47890 h 118240"/>
                      <a:gd name="connsiteX2" fmla="*/ 3226 w 50954"/>
                      <a:gd name="connsiteY2" fmla="*/ 70993 h 118240"/>
                      <a:gd name="connsiteX3" fmla="*/ 11809 w 50954"/>
                      <a:gd name="connsiteY3" fmla="*/ 118241 h 118240"/>
                      <a:gd name="connsiteX4" fmla="*/ 2584 w 50954"/>
                      <a:gd name="connsiteY4" fmla="*/ 71073 h 118240"/>
                      <a:gd name="connsiteX5" fmla="*/ 338 w 50954"/>
                      <a:gd name="connsiteY5" fmla="*/ 47729 h 118240"/>
                      <a:gd name="connsiteX6" fmla="*/ 10766 w 50954"/>
                      <a:gd name="connsiteY6" fmla="*/ 32488 h 118240"/>
                      <a:gd name="connsiteX7" fmla="*/ 50955 w 50954"/>
                      <a:gd name="connsiteY7" fmla="*/ 0 h 118240"/>
                      <a:gd name="connsiteX8" fmla="*/ 11247 w 50954"/>
                      <a:gd name="connsiteY8" fmla="*/ 33130 h 118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54" h="118240">
                        <a:moveTo>
                          <a:pt x="11247" y="33130"/>
                        </a:moveTo>
                        <a:cubicBezTo>
                          <a:pt x="4990" y="38103"/>
                          <a:pt x="1862" y="42355"/>
                          <a:pt x="979" y="47890"/>
                        </a:cubicBezTo>
                        <a:cubicBezTo>
                          <a:pt x="17" y="53425"/>
                          <a:pt x="1220" y="60484"/>
                          <a:pt x="3226" y="70993"/>
                        </a:cubicBezTo>
                        <a:lnTo>
                          <a:pt x="11809" y="118241"/>
                        </a:lnTo>
                        <a:lnTo>
                          <a:pt x="2584" y="71073"/>
                        </a:lnTo>
                        <a:cubicBezTo>
                          <a:pt x="578" y="60404"/>
                          <a:pt x="-625" y="53505"/>
                          <a:pt x="338" y="47729"/>
                        </a:cubicBezTo>
                        <a:cubicBezTo>
                          <a:pt x="1300" y="41954"/>
                          <a:pt x="4589" y="37622"/>
                          <a:pt x="10766" y="32488"/>
                        </a:cubicBezTo>
                        <a:lnTo>
                          <a:pt x="50955" y="0"/>
                        </a:lnTo>
                        <a:lnTo>
                          <a:pt x="11247" y="33130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EBC66A-78E4-4CA9-B2B9-215EAB40DB59}"/>
                    </a:ext>
                  </a:extLst>
                </p:cNvPr>
                <p:cNvSpPr/>
                <p:nvPr/>
              </p:nvSpPr>
              <p:spPr>
                <a:xfrm>
                  <a:off x="1603112" y="2136098"/>
                  <a:ext cx="27425" cy="39577"/>
                </a:xfrm>
                <a:custGeom>
                  <a:avLst/>
                  <a:gdLst>
                    <a:gd name="connsiteX0" fmla="*/ 13307 w 27425"/>
                    <a:gd name="connsiteY0" fmla="*/ 432 h 39577"/>
                    <a:gd name="connsiteX1" fmla="*/ 874 w 27425"/>
                    <a:gd name="connsiteY1" fmla="*/ 27946 h 39577"/>
                    <a:gd name="connsiteX2" fmla="*/ 6649 w 27425"/>
                    <a:gd name="connsiteY2" fmla="*/ 39578 h 39577"/>
                    <a:gd name="connsiteX3" fmla="*/ 27426 w 27425"/>
                    <a:gd name="connsiteY3" fmla="*/ 3881 h 39577"/>
                    <a:gd name="connsiteX4" fmla="*/ 13307 w 27425"/>
                    <a:gd name="connsiteY4" fmla="*/ 432 h 3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25" h="39577">
                      <a:moveTo>
                        <a:pt x="13307" y="432"/>
                      </a:moveTo>
                      <a:cubicBezTo>
                        <a:pt x="3280" y="2918"/>
                        <a:pt x="-2255" y="15192"/>
                        <a:pt x="874" y="27946"/>
                      </a:cubicBezTo>
                      <a:cubicBezTo>
                        <a:pt x="1997" y="32438"/>
                        <a:pt x="4002" y="36449"/>
                        <a:pt x="6649" y="39578"/>
                      </a:cubicBezTo>
                      <a:cubicBezTo>
                        <a:pt x="6008" y="24738"/>
                        <a:pt x="23014" y="24337"/>
                        <a:pt x="27426" y="3881"/>
                      </a:cubicBezTo>
                      <a:cubicBezTo>
                        <a:pt x="23254" y="592"/>
                        <a:pt x="18201" y="-772"/>
                        <a:pt x="13307" y="432"/>
                      </a:cubicBezTo>
                      <a:close/>
                    </a:path>
                  </a:pathLst>
                </a:custGeom>
                <a:solidFill>
                  <a:srgbClr val="7D82A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FB609A-A415-49B7-B766-F49576FBD4C7}"/>
                  </a:ext>
                </a:extLst>
              </p:cNvPr>
              <p:cNvSpPr/>
              <p:nvPr/>
            </p:nvSpPr>
            <p:spPr>
              <a:xfrm>
                <a:off x="1583815" y="2183354"/>
                <a:ext cx="37257" cy="40277"/>
              </a:xfrm>
              <a:custGeom>
                <a:avLst/>
                <a:gdLst>
                  <a:gd name="connsiteX0" fmla="*/ 34610 w 37257"/>
                  <a:gd name="connsiteY0" fmla="*/ 37404 h 40277"/>
                  <a:gd name="connsiteX1" fmla="*/ 37257 w 37257"/>
                  <a:gd name="connsiteY1" fmla="*/ 24008 h 40277"/>
                  <a:gd name="connsiteX2" fmla="*/ 28834 w 37257"/>
                  <a:gd name="connsiteY2" fmla="*/ 3071 h 40277"/>
                  <a:gd name="connsiteX3" fmla="*/ 4288 w 37257"/>
                  <a:gd name="connsiteY3" fmla="*/ 2028 h 40277"/>
                  <a:gd name="connsiteX4" fmla="*/ 3245 w 37257"/>
                  <a:gd name="connsiteY4" fmla="*/ 2670 h 40277"/>
                  <a:gd name="connsiteX5" fmla="*/ 34610 w 37257"/>
                  <a:gd name="connsiteY5" fmla="*/ 37404 h 4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7" h="40277">
                    <a:moveTo>
                      <a:pt x="34610" y="37404"/>
                    </a:moveTo>
                    <a:lnTo>
                      <a:pt x="37257" y="24008"/>
                    </a:lnTo>
                    <a:lnTo>
                      <a:pt x="28834" y="3071"/>
                    </a:lnTo>
                    <a:cubicBezTo>
                      <a:pt x="16722" y="-699"/>
                      <a:pt x="8299" y="-940"/>
                      <a:pt x="4288" y="2028"/>
                    </a:cubicBezTo>
                    <a:cubicBezTo>
                      <a:pt x="3967" y="2269"/>
                      <a:pt x="3566" y="2429"/>
                      <a:pt x="3245" y="2670"/>
                    </a:cubicBezTo>
                    <a:cubicBezTo>
                      <a:pt x="-9189" y="14061"/>
                      <a:pt x="16882" y="50720"/>
                      <a:pt x="34610" y="37404"/>
                    </a:cubicBezTo>
                    <a:close/>
                  </a:path>
                </a:pathLst>
              </a:custGeom>
              <a:solidFill>
                <a:srgbClr val="C8DEE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3" name="Graphic 5">
                <a:extLst>
                  <a:ext uri="{FF2B5EF4-FFF2-40B4-BE49-F238E27FC236}">
                    <a16:creationId xmlns:a16="http://schemas.microsoft.com/office/drawing/2014/main" id="{7736428D-9159-4A3A-9D01-5AAF648237DA}"/>
                  </a:ext>
                </a:extLst>
              </p:cNvPr>
              <p:cNvGrpSpPr/>
              <p:nvPr/>
            </p:nvGrpSpPr>
            <p:grpSpPr>
              <a:xfrm>
                <a:off x="1532979" y="2180489"/>
                <a:ext cx="92265" cy="72338"/>
                <a:chOff x="1532979" y="2180489"/>
                <a:chExt cx="92265" cy="72338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5360B62-E91C-4DFC-886F-36D53BCACCB8}"/>
                    </a:ext>
                  </a:extLst>
                </p:cNvPr>
                <p:cNvSpPr/>
                <p:nvPr/>
              </p:nvSpPr>
              <p:spPr>
                <a:xfrm>
                  <a:off x="1533128" y="2182254"/>
                  <a:ext cx="92116" cy="70574"/>
                </a:xfrm>
                <a:custGeom>
                  <a:avLst/>
                  <a:gdLst>
                    <a:gd name="connsiteX0" fmla="*/ 47756 w 92116"/>
                    <a:gd name="connsiteY0" fmla="*/ 70110 h 70574"/>
                    <a:gd name="connsiteX1" fmla="*/ 16792 w 92116"/>
                    <a:gd name="connsiteY1" fmla="*/ 68666 h 70574"/>
                    <a:gd name="connsiteX2" fmla="*/ 26 w 92116"/>
                    <a:gd name="connsiteY2" fmla="*/ 28317 h 70574"/>
                    <a:gd name="connsiteX3" fmla="*/ 31311 w 92116"/>
                    <a:gd name="connsiteY3" fmla="*/ 27033 h 70574"/>
                    <a:gd name="connsiteX4" fmla="*/ 74308 w 92116"/>
                    <a:gd name="connsiteY4" fmla="*/ 0 h 70574"/>
                    <a:gd name="connsiteX5" fmla="*/ 87223 w 92116"/>
                    <a:gd name="connsiteY5" fmla="*/ 15963 h 70574"/>
                    <a:gd name="connsiteX6" fmla="*/ 92116 w 92116"/>
                    <a:gd name="connsiteY6" fmla="*/ 34574 h 70574"/>
                    <a:gd name="connsiteX7" fmla="*/ 82490 w 92116"/>
                    <a:gd name="connsiteY7" fmla="*/ 40269 h 70574"/>
                    <a:gd name="connsiteX8" fmla="*/ 47756 w 92116"/>
                    <a:gd name="connsiteY8" fmla="*/ 70110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16" h="70574">
                      <a:moveTo>
                        <a:pt x="47756" y="70110"/>
                      </a:moveTo>
                      <a:cubicBezTo>
                        <a:pt x="34199" y="70993"/>
                        <a:pt x="26739" y="70672"/>
                        <a:pt x="16792" y="68666"/>
                      </a:cubicBezTo>
                      <a:cubicBezTo>
                        <a:pt x="10615" y="67383"/>
                        <a:pt x="-615" y="28638"/>
                        <a:pt x="26" y="28317"/>
                      </a:cubicBezTo>
                      <a:cubicBezTo>
                        <a:pt x="7326" y="27836"/>
                        <a:pt x="23610" y="27916"/>
                        <a:pt x="31311" y="27033"/>
                      </a:cubicBezTo>
                      <a:cubicBezTo>
                        <a:pt x="39654" y="21980"/>
                        <a:pt x="65885" y="5054"/>
                        <a:pt x="74308" y="0"/>
                      </a:cubicBezTo>
                      <a:lnTo>
                        <a:pt x="87223" y="15963"/>
                      </a:lnTo>
                      <a:lnTo>
                        <a:pt x="92116" y="34574"/>
                      </a:lnTo>
                      <a:cubicBezTo>
                        <a:pt x="89228" y="34654"/>
                        <a:pt x="83212" y="39788"/>
                        <a:pt x="82490" y="40269"/>
                      </a:cubicBezTo>
                      <a:cubicBezTo>
                        <a:pt x="70859" y="49093"/>
                        <a:pt x="62195" y="61928"/>
                        <a:pt x="47756" y="7011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8E9AE0E-6134-4A00-817B-0447E4A79BEE}"/>
                    </a:ext>
                  </a:extLst>
                </p:cNvPr>
                <p:cNvSpPr/>
                <p:nvPr/>
              </p:nvSpPr>
              <p:spPr>
                <a:xfrm>
                  <a:off x="1532979" y="2180489"/>
                  <a:ext cx="74617" cy="33140"/>
                </a:xfrm>
                <a:custGeom>
                  <a:avLst/>
                  <a:gdLst>
                    <a:gd name="connsiteX0" fmla="*/ 32824 w 74617"/>
                    <a:gd name="connsiteY0" fmla="*/ 32729 h 33140"/>
                    <a:gd name="connsiteX1" fmla="*/ 1860 w 74617"/>
                    <a:gd name="connsiteY1" fmla="*/ 31285 h 33140"/>
                    <a:gd name="connsiteX2" fmla="*/ 8759 w 74617"/>
                    <a:gd name="connsiteY2" fmla="*/ 17568 h 33140"/>
                    <a:gd name="connsiteX3" fmla="*/ 11085 w 74617"/>
                    <a:gd name="connsiteY3" fmla="*/ 25269 h 33140"/>
                    <a:gd name="connsiteX4" fmla="*/ 32182 w 74617"/>
                    <a:gd name="connsiteY4" fmla="*/ 24065 h 33140"/>
                    <a:gd name="connsiteX5" fmla="*/ 62825 w 74617"/>
                    <a:gd name="connsiteY5" fmla="*/ 0 h 33140"/>
                    <a:gd name="connsiteX6" fmla="*/ 74617 w 74617"/>
                    <a:gd name="connsiteY6" fmla="*/ 963 h 33140"/>
                    <a:gd name="connsiteX7" fmla="*/ 32824 w 74617"/>
                    <a:gd name="connsiteY7" fmla="*/ 32729 h 33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617" h="33140">
                      <a:moveTo>
                        <a:pt x="32824" y="32729"/>
                      </a:moveTo>
                      <a:cubicBezTo>
                        <a:pt x="19267" y="33611"/>
                        <a:pt x="11807" y="33050"/>
                        <a:pt x="1860" y="31285"/>
                      </a:cubicBezTo>
                      <a:cubicBezTo>
                        <a:pt x="-4397" y="30162"/>
                        <a:pt x="6994" y="18691"/>
                        <a:pt x="8759" y="17568"/>
                      </a:cubicBezTo>
                      <a:lnTo>
                        <a:pt x="11085" y="25269"/>
                      </a:lnTo>
                      <a:cubicBezTo>
                        <a:pt x="18385" y="24787"/>
                        <a:pt x="24481" y="24948"/>
                        <a:pt x="32182" y="24065"/>
                      </a:cubicBezTo>
                      <a:cubicBezTo>
                        <a:pt x="40525" y="19012"/>
                        <a:pt x="54884" y="5615"/>
                        <a:pt x="62825" y="0"/>
                      </a:cubicBezTo>
                      <a:lnTo>
                        <a:pt x="74617" y="963"/>
                      </a:lnTo>
                      <a:cubicBezTo>
                        <a:pt x="63387" y="10107"/>
                        <a:pt x="46541" y="24145"/>
                        <a:pt x="32824" y="32729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6D7C2B80-5250-4CB6-B7FE-877155E94ADE}"/>
                    </a:ext>
                  </a:extLst>
                </p:cNvPr>
                <p:cNvSpPr/>
                <p:nvPr/>
              </p:nvSpPr>
              <p:spPr>
                <a:xfrm>
                  <a:off x="1553690" y="2186505"/>
                  <a:ext cx="42661" cy="22076"/>
                </a:xfrm>
                <a:custGeom>
                  <a:avLst/>
                  <a:gdLst>
                    <a:gd name="connsiteX0" fmla="*/ 0 w 42661"/>
                    <a:gd name="connsiteY0" fmla="*/ 16686 h 22076"/>
                    <a:gd name="connsiteX1" fmla="*/ 19974 w 42661"/>
                    <a:gd name="connsiteY1" fmla="*/ 15803 h 22076"/>
                    <a:gd name="connsiteX2" fmla="*/ 41874 w 42661"/>
                    <a:gd name="connsiteY2" fmla="*/ 963 h 22076"/>
                    <a:gd name="connsiteX3" fmla="*/ 21258 w 42661"/>
                    <a:gd name="connsiteY3" fmla="*/ 2888 h 22076"/>
                    <a:gd name="connsiteX4" fmla="*/ 11070 w 42661"/>
                    <a:gd name="connsiteY4" fmla="*/ 11070 h 22076"/>
                    <a:gd name="connsiteX5" fmla="*/ 0 w 42661"/>
                    <a:gd name="connsiteY5" fmla="*/ 16686 h 22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61" h="22076">
                      <a:moveTo>
                        <a:pt x="0" y="16686"/>
                      </a:moveTo>
                      <a:cubicBezTo>
                        <a:pt x="1123" y="27836"/>
                        <a:pt x="16284" y="18691"/>
                        <a:pt x="19974" y="15803"/>
                      </a:cubicBezTo>
                      <a:cubicBezTo>
                        <a:pt x="23504" y="14680"/>
                        <a:pt x="47248" y="1284"/>
                        <a:pt x="41874" y="963"/>
                      </a:cubicBezTo>
                      <a:cubicBezTo>
                        <a:pt x="37141" y="402"/>
                        <a:pt x="29600" y="-1684"/>
                        <a:pt x="21258" y="2888"/>
                      </a:cubicBezTo>
                      <a:cubicBezTo>
                        <a:pt x="16204" y="5696"/>
                        <a:pt x="16525" y="7782"/>
                        <a:pt x="11070" y="11070"/>
                      </a:cubicBezTo>
                      <a:cubicBezTo>
                        <a:pt x="7380" y="13397"/>
                        <a:pt x="4893" y="14761"/>
                        <a:pt x="0" y="16686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381D3D-2C7E-4717-AAF2-D156E27EC024}"/>
                  </a:ext>
                </a:extLst>
              </p:cNvPr>
              <p:cNvSpPr/>
              <p:nvPr/>
            </p:nvSpPr>
            <p:spPr>
              <a:xfrm>
                <a:off x="1587060" y="2115433"/>
                <a:ext cx="171470" cy="106528"/>
              </a:xfrm>
              <a:custGeom>
                <a:avLst/>
                <a:gdLst>
                  <a:gd name="connsiteX0" fmla="*/ 171345 w 171470"/>
                  <a:gd name="connsiteY0" fmla="*/ 22140 h 106528"/>
                  <a:gd name="connsiteX1" fmla="*/ 164607 w 171470"/>
                  <a:gd name="connsiteY1" fmla="*/ 37943 h 106528"/>
                  <a:gd name="connsiteX2" fmla="*/ 146638 w 171470"/>
                  <a:gd name="connsiteY2" fmla="*/ 51901 h 106528"/>
                  <a:gd name="connsiteX3" fmla="*/ 29921 w 171470"/>
                  <a:gd name="connsiteY3" fmla="*/ 106529 h 106528"/>
                  <a:gd name="connsiteX4" fmla="*/ 0 w 171470"/>
                  <a:gd name="connsiteY4" fmla="*/ 70591 h 106528"/>
                  <a:gd name="connsiteX5" fmla="*/ 114551 w 171470"/>
                  <a:gd name="connsiteY5" fmla="*/ 6337 h 106528"/>
                  <a:gd name="connsiteX6" fmla="*/ 128348 w 171470"/>
                  <a:gd name="connsiteY6" fmla="*/ 0 h 106528"/>
                  <a:gd name="connsiteX7" fmla="*/ 171345 w 171470"/>
                  <a:gd name="connsiteY7" fmla="*/ 22140 h 10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70" h="106528">
                    <a:moveTo>
                      <a:pt x="171345" y="22140"/>
                    </a:moveTo>
                    <a:cubicBezTo>
                      <a:pt x="170863" y="27274"/>
                      <a:pt x="169179" y="32247"/>
                      <a:pt x="164607" y="37943"/>
                    </a:cubicBezTo>
                    <a:cubicBezTo>
                      <a:pt x="160435" y="42997"/>
                      <a:pt x="153456" y="46526"/>
                      <a:pt x="146638" y="51901"/>
                    </a:cubicBezTo>
                    <a:cubicBezTo>
                      <a:pt x="120326" y="72757"/>
                      <a:pt x="74442" y="88961"/>
                      <a:pt x="29921" y="106529"/>
                    </a:cubicBezTo>
                    <a:cubicBezTo>
                      <a:pt x="25830" y="81341"/>
                      <a:pt x="14359" y="69067"/>
                      <a:pt x="0" y="70591"/>
                    </a:cubicBezTo>
                    <a:cubicBezTo>
                      <a:pt x="34494" y="45804"/>
                      <a:pt x="79014" y="26873"/>
                      <a:pt x="114551" y="6337"/>
                    </a:cubicBezTo>
                    <a:cubicBezTo>
                      <a:pt x="122412" y="1765"/>
                      <a:pt x="120808" y="3369"/>
                      <a:pt x="128348" y="0"/>
                    </a:cubicBezTo>
                    <a:cubicBezTo>
                      <a:pt x="145194" y="1845"/>
                      <a:pt x="173591" y="-1364"/>
                      <a:pt x="171345" y="22140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2D4636-AD28-4FB1-97A9-E687E377EA97}"/>
                  </a:ext>
                </a:extLst>
              </p:cNvPr>
              <p:cNvSpPr/>
              <p:nvPr/>
            </p:nvSpPr>
            <p:spPr>
              <a:xfrm>
                <a:off x="1613291" y="2116476"/>
                <a:ext cx="145235" cy="105486"/>
              </a:xfrm>
              <a:custGeom>
                <a:avLst/>
                <a:gdLst>
                  <a:gd name="connsiteX0" fmla="*/ 145114 w 145235"/>
                  <a:gd name="connsiteY0" fmla="*/ 21097 h 105486"/>
                  <a:gd name="connsiteX1" fmla="*/ 138375 w 145235"/>
                  <a:gd name="connsiteY1" fmla="*/ 36900 h 105486"/>
                  <a:gd name="connsiteX2" fmla="*/ 120407 w 145235"/>
                  <a:gd name="connsiteY2" fmla="*/ 50858 h 105486"/>
                  <a:gd name="connsiteX3" fmla="*/ 3690 w 145235"/>
                  <a:gd name="connsiteY3" fmla="*/ 105486 h 105486"/>
                  <a:gd name="connsiteX4" fmla="*/ 0 w 145235"/>
                  <a:gd name="connsiteY4" fmla="*/ 90806 h 105486"/>
                  <a:gd name="connsiteX5" fmla="*/ 118000 w 145235"/>
                  <a:gd name="connsiteY5" fmla="*/ 24787 h 105486"/>
                  <a:gd name="connsiteX6" fmla="*/ 120567 w 145235"/>
                  <a:gd name="connsiteY6" fmla="*/ 6097 h 105486"/>
                  <a:gd name="connsiteX7" fmla="*/ 117679 w 145235"/>
                  <a:gd name="connsiteY7" fmla="*/ 0 h 105486"/>
                  <a:gd name="connsiteX8" fmla="*/ 145114 w 145235"/>
                  <a:gd name="connsiteY8" fmla="*/ 21097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5" h="105486">
                    <a:moveTo>
                      <a:pt x="145114" y="21097"/>
                    </a:moveTo>
                    <a:cubicBezTo>
                      <a:pt x="144632" y="26231"/>
                      <a:pt x="142948" y="31205"/>
                      <a:pt x="138375" y="36900"/>
                    </a:cubicBezTo>
                    <a:cubicBezTo>
                      <a:pt x="134204" y="41954"/>
                      <a:pt x="127225" y="45483"/>
                      <a:pt x="120407" y="50858"/>
                    </a:cubicBezTo>
                    <a:cubicBezTo>
                      <a:pt x="94095" y="71715"/>
                      <a:pt x="48211" y="87918"/>
                      <a:pt x="3690" y="105486"/>
                    </a:cubicBezTo>
                    <a:cubicBezTo>
                      <a:pt x="2808" y="99951"/>
                      <a:pt x="1524" y="95058"/>
                      <a:pt x="0" y="90806"/>
                    </a:cubicBezTo>
                    <a:cubicBezTo>
                      <a:pt x="36740" y="66982"/>
                      <a:pt x="82624" y="52222"/>
                      <a:pt x="118000" y="24787"/>
                    </a:cubicBezTo>
                    <a:cubicBezTo>
                      <a:pt x="123294" y="20696"/>
                      <a:pt x="126985" y="19493"/>
                      <a:pt x="120567" y="6097"/>
                    </a:cubicBezTo>
                    <a:lnTo>
                      <a:pt x="117679" y="0"/>
                    </a:lnTo>
                    <a:cubicBezTo>
                      <a:pt x="132199" y="1043"/>
                      <a:pt x="146718" y="4011"/>
                      <a:pt x="145114" y="21097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90E7629-ED02-4C97-8356-3D69CEEC3C0E}"/>
                  </a:ext>
                </a:extLst>
              </p:cNvPr>
              <p:cNvSpPr/>
              <p:nvPr/>
            </p:nvSpPr>
            <p:spPr>
              <a:xfrm>
                <a:off x="1596686" y="2120406"/>
                <a:ext cx="130477" cy="79014"/>
              </a:xfrm>
              <a:custGeom>
                <a:avLst/>
                <a:gdLst>
                  <a:gd name="connsiteX0" fmla="*/ 129311 w 130477"/>
                  <a:gd name="connsiteY0" fmla="*/ 2567 h 79014"/>
                  <a:gd name="connsiteX1" fmla="*/ 119364 w 130477"/>
                  <a:gd name="connsiteY1" fmla="*/ 22862 h 79014"/>
                  <a:gd name="connsiteX2" fmla="*/ 16685 w 130477"/>
                  <a:gd name="connsiteY2" fmla="*/ 79014 h 79014"/>
                  <a:gd name="connsiteX3" fmla="*/ 0 w 130477"/>
                  <a:gd name="connsiteY3" fmla="*/ 63051 h 79014"/>
                  <a:gd name="connsiteX4" fmla="*/ 91127 w 130477"/>
                  <a:gd name="connsiteY4" fmla="*/ 14118 h 79014"/>
                  <a:gd name="connsiteX5" fmla="*/ 100031 w 130477"/>
                  <a:gd name="connsiteY5" fmla="*/ 7701 h 79014"/>
                  <a:gd name="connsiteX6" fmla="*/ 95539 w 130477"/>
                  <a:gd name="connsiteY6" fmla="*/ 0 h 79014"/>
                  <a:gd name="connsiteX7" fmla="*/ 129311 w 130477"/>
                  <a:gd name="connsiteY7" fmla="*/ 2567 h 7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77" h="79014">
                    <a:moveTo>
                      <a:pt x="129311" y="2567"/>
                    </a:moveTo>
                    <a:cubicBezTo>
                      <a:pt x="132840" y="12193"/>
                      <a:pt x="128027" y="17568"/>
                      <a:pt x="119364" y="22862"/>
                    </a:cubicBezTo>
                    <a:cubicBezTo>
                      <a:pt x="82544" y="44922"/>
                      <a:pt x="55591" y="60805"/>
                      <a:pt x="16685" y="79014"/>
                    </a:cubicBezTo>
                    <a:cubicBezTo>
                      <a:pt x="11150" y="67704"/>
                      <a:pt x="6578" y="64094"/>
                      <a:pt x="0" y="63051"/>
                    </a:cubicBezTo>
                    <a:cubicBezTo>
                      <a:pt x="28798" y="43879"/>
                      <a:pt x="60805" y="30483"/>
                      <a:pt x="91127" y="14118"/>
                    </a:cubicBezTo>
                    <a:lnTo>
                      <a:pt x="100031" y="7701"/>
                    </a:lnTo>
                    <a:lnTo>
                      <a:pt x="95539" y="0"/>
                    </a:lnTo>
                    <a:lnTo>
                      <a:pt x="129311" y="2567"/>
                    </a:ln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117" name="Graphic 5">
            <a:extLst>
              <a:ext uri="{FF2B5EF4-FFF2-40B4-BE49-F238E27FC236}">
                <a16:creationId xmlns:a16="http://schemas.microsoft.com/office/drawing/2014/main" id="{0A37C29C-A935-4BF7-BE72-6DCB6139D258}"/>
              </a:ext>
            </a:extLst>
          </p:cNvPr>
          <p:cNvGrpSpPr/>
          <p:nvPr userDrawn="1"/>
        </p:nvGrpSpPr>
        <p:grpSpPr>
          <a:xfrm>
            <a:off x="387453" y="873349"/>
            <a:ext cx="415190" cy="1150693"/>
            <a:chOff x="797902" y="1745419"/>
            <a:chExt cx="405515" cy="1204061"/>
          </a:xfrm>
        </p:grpSpPr>
        <p:grpSp>
          <p:nvGrpSpPr>
            <p:cNvPr id="118" name="Graphic 5">
              <a:extLst>
                <a:ext uri="{FF2B5EF4-FFF2-40B4-BE49-F238E27FC236}">
                  <a16:creationId xmlns:a16="http://schemas.microsoft.com/office/drawing/2014/main" id="{78E621FA-8F9C-48C4-B8C2-6661A5415CE0}"/>
                </a:ext>
              </a:extLst>
            </p:cNvPr>
            <p:cNvGrpSpPr/>
            <p:nvPr/>
          </p:nvGrpSpPr>
          <p:grpSpPr>
            <a:xfrm>
              <a:off x="1011904" y="2198137"/>
              <a:ext cx="154210" cy="731964"/>
              <a:chOff x="1011904" y="2198137"/>
              <a:chExt cx="154210" cy="731964"/>
            </a:xfrm>
          </p:grpSpPr>
          <p:grpSp>
            <p:nvGrpSpPr>
              <p:cNvPr id="186" name="Graphic 5">
                <a:extLst>
                  <a:ext uri="{FF2B5EF4-FFF2-40B4-BE49-F238E27FC236}">
                    <a16:creationId xmlns:a16="http://schemas.microsoft.com/office/drawing/2014/main" id="{09264BB3-4336-4B3B-9427-BB06B2787354}"/>
                  </a:ext>
                </a:extLst>
              </p:cNvPr>
              <p:cNvGrpSpPr/>
              <p:nvPr/>
            </p:nvGrpSpPr>
            <p:grpSpPr>
              <a:xfrm>
                <a:off x="1011904" y="2811882"/>
                <a:ext cx="139945" cy="118219"/>
                <a:chOff x="1011904" y="2811882"/>
                <a:chExt cx="139945" cy="118219"/>
              </a:xfrm>
            </p:grpSpPr>
            <p:grpSp>
              <p:nvGrpSpPr>
                <p:cNvPr id="191" name="Graphic 5">
                  <a:extLst>
                    <a:ext uri="{FF2B5EF4-FFF2-40B4-BE49-F238E27FC236}">
                      <a16:creationId xmlns:a16="http://schemas.microsoft.com/office/drawing/2014/main" id="{65397FC1-CBA8-4873-ACCC-FAB9D68596D8}"/>
                    </a:ext>
                  </a:extLst>
                </p:cNvPr>
                <p:cNvGrpSpPr/>
                <p:nvPr/>
              </p:nvGrpSpPr>
              <p:grpSpPr>
                <a:xfrm>
                  <a:off x="1011904" y="2830403"/>
                  <a:ext cx="139945" cy="99698"/>
                  <a:chOff x="1011904" y="2830403"/>
                  <a:chExt cx="139945" cy="99698"/>
                </a:xfrm>
              </p:grpSpPr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CBB9068-05E6-4016-BB5D-C9D95334005E}"/>
                      </a:ext>
                    </a:extLst>
                  </p:cNvPr>
                  <p:cNvSpPr/>
                  <p:nvPr/>
                </p:nvSpPr>
                <p:spPr>
                  <a:xfrm>
                    <a:off x="1012090" y="2830403"/>
                    <a:ext cx="139759" cy="98102"/>
                  </a:xfrm>
                  <a:custGeom>
                    <a:avLst/>
                    <a:gdLst>
                      <a:gd name="connsiteX0" fmla="*/ 87167 w 139759"/>
                      <a:gd name="connsiteY0" fmla="*/ 17818 h 98102"/>
                      <a:gd name="connsiteX1" fmla="*/ 65107 w 139759"/>
                      <a:gd name="connsiteY1" fmla="*/ 11962 h 98102"/>
                      <a:gd name="connsiteX2" fmla="*/ 24276 w 139759"/>
                      <a:gd name="connsiteY2" fmla="*/ 410 h 98102"/>
                      <a:gd name="connsiteX3" fmla="*/ 1013 w 139759"/>
                      <a:gd name="connsiteY3" fmla="*/ 20224 h 98102"/>
                      <a:gd name="connsiteX4" fmla="*/ 49545 w 139759"/>
                      <a:gd name="connsiteY4" fmla="*/ 70761 h 98102"/>
                      <a:gd name="connsiteX5" fmla="*/ 74653 w 139759"/>
                      <a:gd name="connsiteY5" fmla="*/ 78863 h 98102"/>
                      <a:gd name="connsiteX6" fmla="*/ 87889 w 139759"/>
                      <a:gd name="connsiteY6" fmla="*/ 91618 h 98102"/>
                      <a:gd name="connsiteX7" fmla="*/ 120537 w 139759"/>
                      <a:gd name="connsiteY7" fmla="*/ 95949 h 98102"/>
                      <a:gd name="connsiteX8" fmla="*/ 137864 w 139759"/>
                      <a:gd name="connsiteY8" fmla="*/ 74612 h 98102"/>
                      <a:gd name="connsiteX9" fmla="*/ 137624 w 139759"/>
                      <a:gd name="connsiteY9" fmla="*/ 32417 h 98102"/>
                      <a:gd name="connsiteX10" fmla="*/ 87167 w 139759"/>
                      <a:gd name="connsiteY10" fmla="*/ 17818 h 9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759" h="98102">
                        <a:moveTo>
                          <a:pt x="87167" y="17818"/>
                        </a:moveTo>
                        <a:cubicBezTo>
                          <a:pt x="86525" y="18058"/>
                          <a:pt x="66791" y="12523"/>
                          <a:pt x="65107" y="11962"/>
                        </a:cubicBezTo>
                        <a:cubicBezTo>
                          <a:pt x="54759" y="8352"/>
                          <a:pt x="41282" y="2977"/>
                          <a:pt x="24276" y="410"/>
                        </a:cubicBezTo>
                        <a:cubicBezTo>
                          <a:pt x="12324" y="-1354"/>
                          <a:pt x="-4281" y="2095"/>
                          <a:pt x="1013" y="20224"/>
                        </a:cubicBezTo>
                        <a:cubicBezTo>
                          <a:pt x="8152" y="44530"/>
                          <a:pt x="29089" y="62178"/>
                          <a:pt x="49545" y="70761"/>
                        </a:cubicBezTo>
                        <a:cubicBezTo>
                          <a:pt x="56844" y="73809"/>
                          <a:pt x="65989" y="74531"/>
                          <a:pt x="74653" y="78863"/>
                        </a:cubicBezTo>
                        <a:cubicBezTo>
                          <a:pt x="81391" y="82232"/>
                          <a:pt x="82915" y="87848"/>
                          <a:pt x="87889" y="91618"/>
                        </a:cubicBezTo>
                        <a:cubicBezTo>
                          <a:pt x="98878" y="99800"/>
                          <a:pt x="111553" y="98998"/>
                          <a:pt x="120537" y="95949"/>
                        </a:cubicBezTo>
                        <a:cubicBezTo>
                          <a:pt x="131367" y="92259"/>
                          <a:pt x="135297" y="87687"/>
                          <a:pt x="137864" y="74612"/>
                        </a:cubicBezTo>
                        <a:cubicBezTo>
                          <a:pt x="140271" y="62579"/>
                          <a:pt x="140592" y="40920"/>
                          <a:pt x="137624" y="32417"/>
                        </a:cubicBezTo>
                        <a:cubicBezTo>
                          <a:pt x="112515" y="34342"/>
                          <a:pt x="95188" y="25839"/>
                          <a:pt x="87167" y="17818"/>
                        </a:cubicBezTo>
                        <a:close/>
                      </a:path>
                    </a:pathLst>
                  </a:custGeom>
                  <a:solidFill>
                    <a:srgbClr val="D9CCB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7EB6B4D-6F89-49CA-BC53-3DCA542EE636}"/>
                      </a:ext>
                    </a:extLst>
                  </p:cNvPr>
                  <p:cNvSpPr/>
                  <p:nvPr/>
                </p:nvSpPr>
                <p:spPr>
                  <a:xfrm>
                    <a:off x="1011904" y="2836028"/>
                    <a:ext cx="137729" cy="94073"/>
                  </a:xfrm>
                  <a:custGeom>
                    <a:avLst/>
                    <a:gdLst>
                      <a:gd name="connsiteX0" fmla="*/ 2964 w 137729"/>
                      <a:gd name="connsiteY0" fmla="*/ 0 h 94073"/>
                      <a:gd name="connsiteX1" fmla="*/ 4248 w 137729"/>
                      <a:gd name="connsiteY1" fmla="*/ 25108 h 94073"/>
                      <a:gd name="connsiteX2" fmla="*/ 49731 w 137729"/>
                      <a:gd name="connsiteY2" fmla="*/ 66420 h 94073"/>
                      <a:gd name="connsiteX3" fmla="*/ 74759 w 137729"/>
                      <a:gd name="connsiteY3" fmla="*/ 75565 h 94073"/>
                      <a:gd name="connsiteX4" fmla="*/ 87915 w 137729"/>
                      <a:gd name="connsiteY4" fmla="*/ 87437 h 94073"/>
                      <a:gd name="connsiteX5" fmla="*/ 121285 w 137729"/>
                      <a:gd name="connsiteY5" fmla="*/ 92010 h 94073"/>
                      <a:gd name="connsiteX6" fmla="*/ 137730 w 137729"/>
                      <a:gd name="connsiteY6" fmla="*/ 71153 h 94073"/>
                      <a:gd name="connsiteX7" fmla="*/ 124093 w 137729"/>
                      <a:gd name="connsiteY7" fmla="*/ 83025 h 94073"/>
                      <a:gd name="connsiteX8" fmla="*/ 90722 w 137729"/>
                      <a:gd name="connsiteY8" fmla="*/ 78453 h 94073"/>
                      <a:gd name="connsiteX9" fmla="*/ 77566 w 137729"/>
                      <a:gd name="connsiteY9" fmla="*/ 66581 h 94073"/>
                      <a:gd name="connsiteX10" fmla="*/ 51335 w 137729"/>
                      <a:gd name="connsiteY10" fmla="*/ 58238 h 94073"/>
                      <a:gd name="connsiteX11" fmla="*/ 1520 w 137729"/>
                      <a:gd name="connsiteY11" fmla="*/ 10107 h 94073"/>
                      <a:gd name="connsiteX12" fmla="*/ 2964 w 137729"/>
                      <a:gd name="connsiteY12" fmla="*/ 0 h 94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7729" h="94073">
                        <a:moveTo>
                          <a:pt x="2964" y="0"/>
                        </a:moveTo>
                        <a:cubicBezTo>
                          <a:pt x="-2731" y="6658"/>
                          <a:pt x="959" y="18049"/>
                          <a:pt x="4248" y="25108"/>
                        </a:cubicBezTo>
                        <a:cubicBezTo>
                          <a:pt x="13152" y="44441"/>
                          <a:pt x="32244" y="59040"/>
                          <a:pt x="49731" y="66420"/>
                        </a:cubicBezTo>
                        <a:cubicBezTo>
                          <a:pt x="57031" y="69468"/>
                          <a:pt x="66015" y="71153"/>
                          <a:pt x="74759" y="75565"/>
                        </a:cubicBezTo>
                        <a:cubicBezTo>
                          <a:pt x="81497" y="78934"/>
                          <a:pt x="82861" y="83667"/>
                          <a:pt x="87915" y="87437"/>
                        </a:cubicBezTo>
                        <a:cubicBezTo>
                          <a:pt x="98904" y="95619"/>
                          <a:pt x="112301" y="95058"/>
                          <a:pt x="121285" y="92010"/>
                        </a:cubicBezTo>
                        <a:cubicBezTo>
                          <a:pt x="131473" y="88480"/>
                          <a:pt x="135163" y="82785"/>
                          <a:pt x="137730" y="71153"/>
                        </a:cubicBezTo>
                        <a:cubicBezTo>
                          <a:pt x="135163" y="77009"/>
                          <a:pt x="131232" y="80538"/>
                          <a:pt x="124093" y="83025"/>
                        </a:cubicBezTo>
                        <a:cubicBezTo>
                          <a:pt x="115108" y="86154"/>
                          <a:pt x="101712" y="86715"/>
                          <a:pt x="90722" y="78453"/>
                        </a:cubicBezTo>
                        <a:cubicBezTo>
                          <a:pt x="85668" y="74683"/>
                          <a:pt x="84305" y="69950"/>
                          <a:pt x="77566" y="66581"/>
                        </a:cubicBezTo>
                        <a:cubicBezTo>
                          <a:pt x="68823" y="62249"/>
                          <a:pt x="58555" y="61286"/>
                          <a:pt x="51335" y="58238"/>
                        </a:cubicBezTo>
                        <a:cubicBezTo>
                          <a:pt x="30800" y="49655"/>
                          <a:pt x="8660" y="34333"/>
                          <a:pt x="1520" y="10107"/>
                        </a:cubicBezTo>
                        <a:cubicBezTo>
                          <a:pt x="878" y="7941"/>
                          <a:pt x="317" y="3931"/>
                          <a:pt x="2964" y="0"/>
                        </a:cubicBezTo>
                        <a:close/>
                      </a:path>
                    </a:pathLst>
                  </a:custGeom>
                  <a:solidFill>
                    <a:srgbClr val="806F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A85035F9-4BA7-43FF-A44D-471C300D88D7}"/>
                    </a:ext>
                  </a:extLst>
                </p:cNvPr>
                <p:cNvSpPr/>
                <p:nvPr/>
              </p:nvSpPr>
              <p:spPr>
                <a:xfrm>
                  <a:off x="1017893" y="2832087"/>
                  <a:ext cx="35799" cy="47418"/>
                </a:xfrm>
                <a:custGeom>
                  <a:avLst/>
                  <a:gdLst>
                    <a:gd name="connsiteX0" fmla="*/ 30746 w 35799"/>
                    <a:gd name="connsiteY0" fmla="*/ 2898 h 47418"/>
                    <a:gd name="connsiteX1" fmla="*/ 35800 w 35799"/>
                    <a:gd name="connsiteY1" fmla="*/ 47419 h 47418"/>
                    <a:gd name="connsiteX2" fmla="*/ 2028 w 35799"/>
                    <a:gd name="connsiteY2" fmla="*/ 3299 h 47418"/>
                    <a:gd name="connsiteX3" fmla="*/ 30746 w 35799"/>
                    <a:gd name="connsiteY3" fmla="*/ 2898 h 4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99" h="47418">
                      <a:moveTo>
                        <a:pt x="30746" y="2898"/>
                      </a:moveTo>
                      <a:cubicBezTo>
                        <a:pt x="33072" y="17096"/>
                        <a:pt x="35479" y="32980"/>
                        <a:pt x="35800" y="47419"/>
                      </a:cubicBezTo>
                      <a:cubicBezTo>
                        <a:pt x="13098" y="41082"/>
                        <a:pt x="-6475" y="15492"/>
                        <a:pt x="2028" y="3299"/>
                      </a:cubicBezTo>
                      <a:cubicBezTo>
                        <a:pt x="5076" y="-1193"/>
                        <a:pt x="15184" y="-872"/>
                        <a:pt x="30746" y="2898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8B430B94-E45D-4EE0-A204-7BF26C0FF522}"/>
                    </a:ext>
                  </a:extLst>
                </p:cNvPr>
                <p:cNvSpPr/>
                <p:nvPr/>
              </p:nvSpPr>
              <p:spPr>
                <a:xfrm>
                  <a:off x="1096209" y="2811882"/>
                  <a:ext cx="54708" cy="66838"/>
                </a:xfrm>
                <a:custGeom>
                  <a:avLst/>
                  <a:gdLst>
                    <a:gd name="connsiteX0" fmla="*/ 54708 w 54708"/>
                    <a:gd name="connsiteY0" fmla="*/ 12514 h 66838"/>
                    <a:gd name="connsiteX1" fmla="*/ 53024 w 54708"/>
                    <a:gd name="connsiteY1" fmla="*/ 46125 h 66838"/>
                    <a:gd name="connsiteX2" fmla="*/ 38023 w 54708"/>
                    <a:gd name="connsiteY2" fmla="*/ 66500 h 66838"/>
                    <a:gd name="connsiteX3" fmla="*/ 1765 w 54708"/>
                    <a:gd name="connsiteY3" fmla="*/ 41232 h 66838"/>
                    <a:gd name="connsiteX4" fmla="*/ 0 w 54708"/>
                    <a:gd name="connsiteY4" fmla="*/ 0 h 66838"/>
                    <a:gd name="connsiteX5" fmla="*/ 54708 w 54708"/>
                    <a:gd name="connsiteY5" fmla="*/ 12514 h 6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708" h="66838">
                      <a:moveTo>
                        <a:pt x="54708" y="12514"/>
                      </a:moveTo>
                      <a:cubicBezTo>
                        <a:pt x="53024" y="25429"/>
                        <a:pt x="51660" y="33130"/>
                        <a:pt x="53024" y="46125"/>
                      </a:cubicBezTo>
                      <a:cubicBezTo>
                        <a:pt x="54227" y="57115"/>
                        <a:pt x="49976" y="64174"/>
                        <a:pt x="38023" y="66500"/>
                      </a:cubicBezTo>
                      <a:cubicBezTo>
                        <a:pt x="24226" y="69148"/>
                        <a:pt x="-481" y="55832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54708" y="12514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CA4B7D-C77D-41AF-AE2D-911A17233B07}"/>
                    </a:ext>
                  </a:extLst>
                </p:cNvPr>
                <p:cNvSpPr/>
                <p:nvPr/>
              </p:nvSpPr>
              <p:spPr>
                <a:xfrm>
                  <a:off x="1096289" y="2811882"/>
                  <a:ext cx="26953" cy="65698"/>
                </a:xfrm>
                <a:custGeom>
                  <a:avLst/>
                  <a:gdLst>
                    <a:gd name="connsiteX0" fmla="*/ 26151 w 26953"/>
                    <a:gd name="connsiteY0" fmla="*/ 65698 h 65698"/>
                    <a:gd name="connsiteX1" fmla="*/ 1765 w 26953"/>
                    <a:gd name="connsiteY1" fmla="*/ 41232 h 65698"/>
                    <a:gd name="connsiteX2" fmla="*/ 0 w 26953"/>
                    <a:gd name="connsiteY2" fmla="*/ 0 h 65698"/>
                    <a:gd name="connsiteX3" fmla="*/ 26953 w 26953"/>
                    <a:gd name="connsiteY3" fmla="*/ 6177 h 65698"/>
                    <a:gd name="connsiteX4" fmla="*/ 26151 w 26953"/>
                    <a:gd name="connsiteY4" fmla="*/ 65698 h 65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53" h="65698">
                      <a:moveTo>
                        <a:pt x="26151" y="65698"/>
                      </a:moveTo>
                      <a:cubicBezTo>
                        <a:pt x="13477" y="62409"/>
                        <a:pt x="0" y="52141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26953" y="6177"/>
                      </a:lnTo>
                      <a:cubicBezTo>
                        <a:pt x="24146" y="25750"/>
                        <a:pt x="26392" y="43719"/>
                        <a:pt x="26151" y="65698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CC0BCD0-DECE-4ECD-93AB-45EBC08498EB}"/>
                    </a:ext>
                  </a:extLst>
                </p:cNvPr>
                <p:cNvSpPr/>
                <p:nvPr/>
              </p:nvSpPr>
              <p:spPr>
                <a:xfrm>
                  <a:off x="1123402" y="2869799"/>
                  <a:ext cx="26261" cy="48616"/>
                </a:xfrm>
                <a:custGeom>
                  <a:avLst/>
                  <a:gdLst>
                    <a:gd name="connsiteX0" fmla="*/ 26231 w 26261"/>
                    <a:gd name="connsiteY0" fmla="*/ 0 h 48616"/>
                    <a:gd name="connsiteX1" fmla="*/ 23183 w 26261"/>
                    <a:gd name="connsiteY1" fmla="*/ 37783 h 48616"/>
                    <a:gd name="connsiteX2" fmla="*/ 0 w 26261"/>
                    <a:gd name="connsiteY2" fmla="*/ 48612 h 48616"/>
                    <a:gd name="connsiteX3" fmla="*/ 5294 w 26261"/>
                    <a:gd name="connsiteY3" fmla="*/ 10990 h 48616"/>
                    <a:gd name="connsiteX4" fmla="*/ 26231 w 26261"/>
                    <a:gd name="connsiteY4" fmla="*/ 0 h 48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61" h="48616">
                      <a:moveTo>
                        <a:pt x="26231" y="0"/>
                      </a:moveTo>
                      <a:cubicBezTo>
                        <a:pt x="26071" y="13236"/>
                        <a:pt x="27194" y="24868"/>
                        <a:pt x="23183" y="37783"/>
                      </a:cubicBezTo>
                      <a:cubicBezTo>
                        <a:pt x="21017" y="44681"/>
                        <a:pt x="6979" y="48772"/>
                        <a:pt x="0" y="48612"/>
                      </a:cubicBezTo>
                      <a:cubicBezTo>
                        <a:pt x="2407" y="36018"/>
                        <a:pt x="5856" y="24466"/>
                        <a:pt x="5294" y="10990"/>
                      </a:cubicBezTo>
                      <a:cubicBezTo>
                        <a:pt x="16124" y="11070"/>
                        <a:pt x="22782" y="9947"/>
                        <a:pt x="26231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187" name="Graphic 5">
                <a:extLst>
                  <a:ext uri="{FF2B5EF4-FFF2-40B4-BE49-F238E27FC236}">
                    <a16:creationId xmlns:a16="http://schemas.microsoft.com/office/drawing/2014/main" id="{65DDC5EF-8704-4473-8DC7-3BC5B00C29AE}"/>
                  </a:ext>
                </a:extLst>
              </p:cNvPr>
              <p:cNvGrpSpPr/>
              <p:nvPr/>
            </p:nvGrpSpPr>
            <p:grpSpPr>
              <a:xfrm>
                <a:off x="1037490" y="2198137"/>
                <a:ext cx="128624" cy="654810"/>
                <a:chOff x="1037490" y="2198137"/>
                <a:chExt cx="128624" cy="654810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5A86ECA-ED5C-4153-86CB-F62D2BAD0DCC}"/>
                    </a:ext>
                  </a:extLst>
                </p:cNvPr>
                <p:cNvSpPr/>
                <p:nvPr/>
              </p:nvSpPr>
              <p:spPr>
                <a:xfrm>
                  <a:off x="1046523" y="2198137"/>
                  <a:ext cx="119591" cy="654810"/>
                </a:xfrm>
                <a:custGeom>
                  <a:avLst/>
                  <a:gdLst>
                    <a:gd name="connsiteX0" fmla="*/ 105116 w 119591"/>
                    <a:gd name="connsiteY0" fmla="*/ 639415 h 654810"/>
                    <a:gd name="connsiteX1" fmla="*/ 115464 w 119591"/>
                    <a:gd name="connsiteY1" fmla="*/ 456518 h 654810"/>
                    <a:gd name="connsiteX2" fmla="*/ 94928 w 119591"/>
                    <a:gd name="connsiteY2" fmla="*/ 330497 h 654810"/>
                    <a:gd name="connsiteX3" fmla="*/ 112977 w 119591"/>
                    <a:gd name="connsiteY3" fmla="*/ 174714 h 654810"/>
                    <a:gd name="connsiteX4" fmla="*/ 83617 w 119591"/>
                    <a:gd name="connsiteY4" fmla="*/ 16284 h 654810"/>
                    <a:gd name="connsiteX5" fmla="*/ 44792 w 119591"/>
                    <a:gd name="connsiteY5" fmla="*/ 0 h 654810"/>
                    <a:gd name="connsiteX6" fmla="*/ 4683 w 119591"/>
                    <a:gd name="connsiteY6" fmla="*/ 89603 h 654810"/>
                    <a:gd name="connsiteX7" fmla="*/ 16475 w 119591"/>
                    <a:gd name="connsiteY7" fmla="*/ 299372 h 654810"/>
                    <a:gd name="connsiteX8" fmla="*/ 24898 w 119591"/>
                    <a:gd name="connsiteY8" fmla="*/ 334267 h 654810"/>
                    <a:gd name="connsiteX9" fmla="*/ 33562 w 119591"/>
                    <a:gd name="connsiteY9" fmla="*/ 365632 h 654810"/>
                    <a:gd name="connsiteX10" fmla="*/ 39177 w 119591"/>
                    <a:gd name="connsiteY10" fmla="*/ 474487 h 654810"/>
                    <a:gd name="connsiteX11" fmla="*/ 41343 w 119591"/>
                    <a:gd name="connsiteY11" fmla="*/ 630591 h 654810"/>
                    <a:gd name="connsiteX12" fmla="*/ 105116 w 119591"/>
                    <a:gd name="connsiteY12" fmla="*/ 639415 h 6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591" h="654810">
                      <a:moveTo>
                        <a:pt x="105116" y="639415"/>
                      </a:moveTo>
                      <a:cubicBezTo>
                        <a:pt x="109929" y="604199"/>
                        <a:pt x="115785" y="488686"/>
                        <a:pt x="115464" y="456518"/>
                      </a:cubicBezTo>
                      <a:cubicBezTo>
                        <a:pt x="115063" y="419538"/>
                        <a:pt x="101506" y="394751"/>
                        <a:pt x="94928" y="330497"/>
                      </a:cubicBezTo>
                      <a:cubicBezTo>
                        <a:pt x="89714" y="279478"/>
                        <a:pt x="107522" y="225813"/>
                        <a:pt x="112977" y="174714"/>
                      </a:cubicBezTo>
                      <a:cubicBezTo>
                        <a:pt x="124288" y="126904"/>
                        <a:pt x="124929" y="93935"/>
                        <a:pt x="83617" y="16284"/>
                      </a:cubicBezTo>
                      <a:lnTo>
                        <a:pt x="44792" y="0"/>
                      </a:lnTo>
                      <a:cubicBezTo>
                        <a:pt x="28187" y="39467"/>
                        <a:pt x="10058" y="42194"/>
                        <a:pt x="4683" y="89603"/>
                      </a:cubicBezTo>
                      <a:cubicBezTo>
                        <a:pt x="-2857" y="155382"/>
                        <a:pt x="-2857" y="222363"/>
                        <a:pt x="16475" y="299372"/>
                      </a:cubicBezTo>
                      <a:cubicBezTo>
                        <a:pt x="18641" y="307875"/>
                        <a:pt x="22411" y="322154"/>
                        <a:pt x="24898" y="334267"/>
                      </a:cubicBezTo>
                      <a:cubicBezTo>
                        <a:pt x="27545" y="347021"/>
                        <a:pt x="31957" y="343251"/>
                        <a:pt x="33562" y="365632"/>
                      </a:cubicBezTo>
                      <a:cubicBezTo>
                        <a:pt x="34765" y="383280"/>
                        <a:pt x="33963" y="439994"/>
                        <a:pt x="39177" y="474487"/>
                      </a:cubicBezTo>
                      <a:cubicBezTo>
                        <a:pt x="43669" y="504328"/>
                        <a:pt x="40861" y="609654"/>
                        <a:pt x="41343" y="630591"/>
                      </a:cubicBezTo>
                      <a:cubicBezTo>
                        <a:pt x="44471" y="659148"/>
                        <a:pt x="87869" y="662918"/>
                        <a:pt x="105116" y="639415"/>
                      </a:cubicBezTo>
                      <a:close/>
                    </a:path>
                  </a:pathLst>
                </a:custGeom>
                <a:solidFill>
                  <a:srgbClr val="B0C4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3A188D-C6BC-4DFC-A736-D07586F775CF}"/>
                    </a:ext>
                  </a:extLst>
                </p:cNvPr>
                <p:cNvSpPr/>
                <p:nvPr/>
              </p:nvSpPr>
              <p:spPr>
                <a:xfrm>
                  <a:off x="1037490" y="2198137"/>
                  <a:ext cx="127143" cy="654605"/>
                </a:xfrm>
                <a:custGeom>
                  <a:avLst/>
                  <a:gdLst>
                    <a:gd name="connsiteX0" fmla="*/ 123695 w 127143"/>
                    <a:gd name="connsiteY0" fmla="*/ 167334 h 654605"/>
                    <a:gd name="connsiteX1" fmla="*/ 95137 w 127143"/>
                    <a:gd name="connsiteY1" fmla="*/ 5615 h 654605"/>
                    <a:gd name="connsiteX2" fmla="*/ 53825 w 127143"/>
                    <a:gd name="connsiteY2" fmla="*/ 0 h 654605"/>
                    <a:gd name="connsiteX3" fmla="*/ 13716 w 127143"/>
                    <a:gd name="connsiteY3" fmla="*/ 89603 h 654605"/>
                    <a:gd name="connsiteX4" fmla="*/ 8582 w 127143"/>
                    <a:gd name="connsiteY4" fmla="*/ 287420 h 654605"/>
                    <a:gd name="connsiteX5" fmla="*/ 36979 w 127143"/>
                    <a:gd name="connsiteY5" fmla="*/ 384643 h 654605"/>
                    <a:gd name="connsiteX6" fmla="*/ 45081 w 127143"/>
                    <a:gd name="connsiteY6" fmla="*/ 474487 h 654605"/>
                    <a:gd name="connsiteX7" fmla="*/ 50055 w 127143"/>
                    <a:gd name="connsiteY7" fmla="*/ 631874 h 654605"/>
                    <a:gd name="connsiteX8" fmla="*/ 82463 w 127143"/>
                    <a:gd name="connsiteY8" fmla="*/ 654255 h 654605"/>
                    <a:gd name="connsiteX9" fmla="*/ 82703 w 127143"/>
                    <a:gd name="connsiteY9" fmla="*/ 423308 h 654605"/>
                    <a:gd name="connsiteX10" fmla="*/ 68264 w 127143"/>
                    <a:gd name="connsiteY10" fmla="*/ 336593 h 654605"/>
                    <a:gd name="connsiteX11" fmla="*/ 54627 w 127143"/>
                    <a:gd name="connsiteY11" fmla="*/ 222604 h 654605"/>
                    <a:gd name="connsiteX12" fmla="*/ 123695 w 127143"/>
                    <a:gd name="connsiteY12" fmla="*/ 167334 h 6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7143" h="654605">
                      <a:moveTo>
                        <a:pt x="123695" y="167334"/>
                      </a:moveTo>
                      <a:cubicBezTo>
                        <a:pt x="130513" y="129471"/>
                        <a:pt x="130112" y="77410"/>
                        <a:pt x="95137" y="5615"/>
                      </a:cubicBezTo>
                      <a:lnTo>
                        <a:pt x="53825" y="0"/>
                      </a:lnTo>
                      <a:cubicBezTo>
                        <a:pt x="37220" y="39467"/>
                        <a:pt x="19091" y="42194"/>
                        <a:pt x="13716" y="89603"/>
                      </a:cubicBezTo>
                      <a:cubicBezTo>
                        <a:pt x="6176" y="155382"/>
                        <a:pt x="-9948" y="210331"/>
                        <a:pt x="8582" y="287420"/>
                      </a:cubicBezTo>
                      <a:cubicBezTo>
                        <a:pt x="19251" y="331941"/>
                        <a:pt x="33289" y="359214"/>
                        <a:pt x="36979" y="384643"/>
                      </a:cubicBezTo>
                      <a:cubicBezTo>
                        <a:pt x="40509" y="409350"/>
                        <a:pt x="42996" y="445769"/>
                        <a:pt x="45081" y="474487"/>
                      </a:cubicBezTo>
                      <a:cubicBezTo>
                        <a:pt x="47247" y="504569"/>
                        <a:pt x="49574" y="610937"/>
                        <a:pt x="50055" y="631874"/>
                      </a:cubicBezTo>
                      <a:cubicBezTo>
                        <a:pt x="50697" y="646394"/>
                        <a:pt x="69387" y="656661"/>
                        <a:pt x="82463" y="654255"/>
                      </a:cubicBezTo>
                      <a:cubicBezTo>
                        <a:pt x="82944" y="584385"/>
                        <a:pt x="86634" y="464861"/>
                        <a:pt x="82703" y="423308"/>
                      </a:cubicBezTo>
                      <a:cubicBezTo>
                        <a:pt x="79174" y="386168"/>
                        <a:pt x="74922" y="373253"/>
                        <a:pt x="68264" y="336593"/>
                      </a:cubicBezTo>
                      <a:cubicBezTo>
                        <a:pt x="59119" y="286457"/>
                        <a:pt x="55109" y="275227"/>
                        <a:pt x="54627" y="222604"/>
                      </a:cubicBezTo>
                      <a:cubicBezTo>
                        <a:pt x="79655" y="214983"/>
                        <a:pt x="109737" y="201426"/>
                        <a:pt x="123695" y="167334"/>
                      </a:cubicBezTo>
                      <a:close/>
                    </a:path>
                  </a:pathLst>
                </a:custGeom>
                <a:solidFill>
                  <a:srgbClr val="A5B8B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2DED14FC-719B-4D6A-8679-EF131BFE4986}"/>
                    </a:ext>
                  </a:extLst>
                </p:cNvPr>
                <p:cNvSpPr/>
                <p:nvPr/>
              </p:nvSpPr>
              <p:spPr>
                <a:xfrm>
                  <a:off x="1099899" y="2395793"/>
                  <a:ext cx="57150" cy="449379"/>
                </a:xfrm>
                <a:custGeom>
                  <a:avLst/>
                  <a:gdLst>
                    <a:gd name="connsiteX0" fmla="*/ 50136 w 57150"/>
                    <a:gd name="connsiteY0" fmla="*/ 0 h 449379"/>
                    <a:gd name="connsiteX1" fmla="*/ 0 w 57150"/>
                    <a:gd name="connsiteY1" fmla="*/ 29921 h 449379"/>
                    <a:gd name="connsiteX2" fmla="*/ 14680 w 57150"/>
                    <a:gd name="connsiteY2" fmla="*/ 145194 h 449379"/>
                    <a:gd name="connsiteX3" fmla="*/ 27836 w 57150"/>
                    <a:gd name="connsiteY3" fmla="*/ 449379 h 449379"/>
                    <a:gd name="connsiteX4" fmla="*/ 46606 w 57150"/>
                    <a:gd name="connsiteY4" fmla="*/ 438389 h 449379"/>
                    <a:gd name="connsiteX5" fmla="*/ 56794 w 57150"/>
                    <a:gd name="connsiteY5" fmla="*/ 247391 h 449379"/>
                    <a:gd name="connsiteX6" fmla="*/ 38264 w 57150"/>
                    <a:gd name="connsiteY6" fmla="*/ 150328 h 449379"/>
                    <a:gd name="connsiteX7" fmla="*/ 50136 w 57150"/>
                    <a:gd name="connsiteY7" fmla="*/ 0 h 449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449379">
                      <a:moveTo>
                        <a:pt x="50136" y="0"/>
                      </a:moveTo>
                      <a:cubicBezTo>
                        <a:pt x="32488" y="17086"/>
                        <a:pt x="19814" y="26953"/>
                        <a:pt x="0" y="29921"/>
                      </a:cubicBezTo>
                      <a:cubicBezTo>
                        <a:pt x="5695" y="77891"/>
                        <a:pt x="4893" y="106850"/>
                        <a:pt x="14680" y="145194"/>
                      </a:cubicBezTo>
                      <a:cubicBezTo>
                        <a:pt x="41152" y="248675"/>
                        <a:pt x="34173" y="335069"/>
                        <a:pt x="27836" y="449379"/>
                      </a:cubicBezTo>
                      <a:cubicBezTo>
                        <a:pt x="36820" y="446892"/>
                        <a:pt x="40349" y="444646"/>
                        <a:pt x="46606" y="438389"/>
                      </a:cubicBezTo>
                      <a:cubicBezTo>
                        <a:pt x="53024" y="362503"/>
                        <a:pt x="58639" y="301538"/>
                        <a:pt x="56794" y="247391"/>
                      </a:cubicBezTo>
                      <a:cubicBezTo>
                        <a:pt x="55430" y="207042"/>
                        <a:pt x="45965" y="186506"/>
                        <a:pt x="38264" y="150328"/>
                      </a:cubicBezTo>
                      <a:cubicBezTo>
                        <a:pt x="28076" y="102117"/>
                        <a:pt x="37301" y="68987"/>
                        <a:pt x="50136" y="0"/>
                      </a:cubicBezTo>
                      <a:close/>
                    </a:path>
                  </a:pathLst>
                </a:custGeom>
                <a:solidFill>
                  <a:srgbClr val="C3D9D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539A675-5F4D-4AF5-AEF8-5FA6F7F1CC47}"/>
                </a:ext>
              </a:extLst>
            </p:cNvPr>
            <p:cNvSpPr/>
            <p:nvPr/>
          </p:nvSpPr>
          <p:spPr>
            <a:xfrm>
              <a:off x="944116" y="2271135"/>
              <a:ext cx="71580" cy="115490"/>
            </a:xfrm>
            <a:custGeom>
              <a:avLst/>
              <a:gdLst>
                <a:gd name="connsiteX0" fmla="*/ 0 w 71580"/>
                <a:gd name="connsiteY0" fmla="*/ 89443 h 115490"/>
                <a:gd name="connsiteX1" fmla="*/ 22862 w 71580"/>
                <a:gd name="connsiteY1" fmla="*/ 0 h 115490"/>
                <a:gd name="connsiteX2" fmla="*/ 71554 w 71580"/>
                <a:gd name="connsiteY2" fmla="*/ 42836 h 115490"/>
                <a:gd name="connsiteX3" fmla="*/ 0 w 71580"/>
                <a:gd name="connsiteY3" fmla="*/ 89443 h 11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80" h="115490">
                  <a:moveTo>
                    <a:pt x="0" y="89443"/>
                  </a:moveTo>
                  <a:cubicBezTo>
                    <a:pt x="481" y="65939"/>
                    <a:pt x="13797" y="31526"/>
                    <a:pt x="22862" y="0"/>
                  </a:cubicBezTo>
                  <a:lnTo>
                    <a:pt x="71554" y="42836"/>
                  </a:lnTo>
                  <a:cubicBezTo>
                    <a:pt x="73158" y="134926"/>
                    <a:pt x="1444" y="126102"/>
                    <a:pt x="0" y="89443"/>
                  </a:cubicBezTo>
                  <a:close/>
                </a:path>
              </a:pathLst>
            </a:custGeom>
            <a:solidFill>
              <a:srgbClr val="D4867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0" name="Graphic 5">
              <a:extLst>
                <a:ext uri="{FF2B5EF4-FFF2-40B4-BE49-F238E27FC236}">
                  <a16:creationId xmlns:a16="http://schemas.microsoft.com/office/drawing/2014/main" id="{0F1EF57E-49E2-44FB-AC10-8F3496707AEA}"/>
                </a:ext>
              </a:extLst>
            </p:cNvPr>
            <p:cNvGrpSpPr/>
            <p:nvPr/>
          </p:nvGrpSpPr>
          <p:grpSpPr>
            <a:xfrm>
              <a:off x="933341" y="2234797"/>
              <a:ext cx="207397" cy="714682"/>
              <a:chOff x="933341" y="2234797"/>
              <a:chExt cx="207397" cy="714682"/>
            </a:xfrm>
          </p:grpSpPr>
          <p:grpSp>
            <p:nvGrpSpPr>
              <p:cNvPr id="176" name="Graphic 5">
                <a:extLst>
                  <a:ext uri="{FF2B5EF4-FFF2-40B4-BE49-F238E27FC236}">
                    <a16:creationId xmlns:a16="http://schemas.microsoft.com/office/drawing/2014/main" id="{1C3D6332-4E06-4C01-8B25-8B37C6C1F738}"/>
                  </a:ext>
                </a:extLst>
              </p:cNvPr>
              <p:cNvGrpSpPr/>
              <p:nvPr/>
            </p:nvGrpSpPr>
            <p:grpSpPr>
              <a:xfrm>
                <a:off x="1035885" y="2733349"/>
                <a:ext cx="104853" cy="216130"/>
                <a:chOff x="1035885" y="2733349"/>
                <a:chExt cx="104853" cy="21613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A918A2C-0A46-4C0D-B142-F63C0AC259A7}"/>
                    </a:ext>
                  </a:extLst>
                </p:cNvPr>
                <p:cNvSpPr/>
                <p:nvPr/>
              </p:nvSpPr>
              <p:spPr>
                <a:xfrm>
                  <a:off x="1035885" y="2733349"/>
                  <a:ext cx="71233" cy="108053"/>
                </a:xfrm>
                <a:custGeom>
                  <a:avLst/>
                  <a:gdLst>
                    <a:gd name="connsiteX0" fmla="*/ 26873 w 71233"/>
                    <a:gd name="connsiteY0" fmla="*/ 108053 h 108053"/>
                    <a:gd name="connsiteX1" fmla="*/ 0 w 71233"/>
                    <a:gd name="connsiteY1" fmla="*/ 24466 h 108053"/>
                    <a:gd name="connsiteX2" fmla="*/ 47569 w 71233"/>
                    <a:gd name="connsiteY2" fmla="*/ 0 h 108053"/>
                    <a:gd name="connsiteX3" fmla="*/ 71233 w 71233"/>
                    <a:gd name="connsiteY3" fmla="*/ 65377 h 108053"/>
                    <a:gd name="connsiteX4" fmla="*/ 26873 w 71233"/>
                    <a:gd name="connsiteY4" fmla="*/ 108053 h 10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233" h="108053">
                      <a:moveTo>
                        <a:pt x="26873" y="108053"/>
                      </a:moveTo>
                      <a:cubicBezTo>
                        <a:pt x="24386" y="83988"/>
                        <a:pt x="4653" y="37702"/>
                        <a:pt x="0" y="24466"/>
                      </a:cubicBezTo>
                      <a:lnTo>
                        <a:pt x="47569" y="0"/>
                      </a:lnTo>
                      <a:cubicBezTo>
                        <a:pt x="62329" y="33130"/>
                        <a:pt x="51259" y="51740"/>
                        <a:pt x="71233" y="65377"/>
                      </a:cubicBezTo>
                      <a:lnTo>
                        <a:pt x="26873" y="108053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BB816F29-E83F-4A34-BA55-19116DE8826E}"/>
                    </a:ext>
                  </a:extLst>
                </p:cNvPr>
                <p:cNvSpPr/>
                <p:nvPr/>
              </p:nvSpPr>
              <p:spPr>
                <a:xfrm>
                  <a:off x="1035885" y="2745302"/>
                  <a:ext cx="43317" cy="96100"/>
                </a:xfrm>
                <a:custGeom>
                  <a:avLst/>
                  <a:gdLst>
                    <a:gd name="connsiteX0" fmla="*/ 26873 w 43317"/>
                    <a:gd name="connsiteY0" fmla="*/ 96101 h 96100"/>
                    <a:gd name="connsiteX1" fmla="*/ 0 w 43317"/>
                    <a:gd name="connsiteY1" fmla="*/ 12514 h 96100"/>
                    <a:gd name="connsiteX2" fmla="*/ 24306 w 43317"/>
                    <a:gd name="connsiteY2" fmla="*/ 0 h 96100"/>
                    <a:gd name="connsiteX3" fmla="*/ 43318 w 43317"/>
                    <a:gd name="connsiteY3" fmla="*/ 80298 h 96100"/>
                    <a:gd name="connsiteX4" fmla="*/ 26873 w 43317"/>
                    <a:gd name="connsiteY4" fmla="*/ 96101 h 9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17" h="96100">
                      <a:moveTo>
                        <a:pt x="26873" y="96101"/>
                      </a:moveTo>
                      <a:cubicBezTo>
                        <a:pt x="24386" y="72035"/>
                        <a:pt x="4653" y="25750"/>
                        <a:pt x="0" y="12514"/>
                      </a:cubicBezTo>
                      <a:lnTo>
                        <a:pt x="24306" y="0"/>
                      </a:lnTo>
                      <a:cubicBezTo>
                        <a:pt x="31445" y="42997"/>
                        <a:pt x="34012" y="56393"/>
                        <a:pt x="43318" y="80298"/>
                      </a:cubicBezTo>
                      <a:lnTo>
                        <a:pt x="26873" y="96101"/>
                      </a:ln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F745838-78A6-43A8-8D73-2201978E7F24}"/>
                    </a:ext>
                  </a:extLst>
                </p:cNvPr>
                <p:cNvSpPr/>
                <p:nvPr/>
              </p:nvSpPr>
              <p:spPr>
                <a:xfrm>
                  <a:off x="1058074" y="2794555"/>
                  <a:ext cx="82664" cy="154844"/>
                </a:xfrm>
                <a:custGeom>
                  <a:avLst/>
                  <a:gdLst>
                    <a:gd name="connsiteX0" fmla="*/ 7170 w 82664"/>
                    <a:gd name="connsiteY0" fmla="*/ 39066 h 154844"/>
                    <a:gd name="connsiteX1" fmla="*/ 42627 w 82664"/>
                    <a:gd name="connsiteY1" fmla="*/ 0 h 154844"/>
                    <a:gd name="connsiteX2" fmla="*/ 60916 w 82664"/>
                    <a:gd name="connsiteY2" fmla="*/ 7139 h 154844"/>
                    <a:gd name="connsiteX3" fmla="*/ 80088 w 82664"/>
                    <a:gd name="connsiteY3" fmla="*/ 50457 h 154844"/>
                    <a:gd name="connsiteX4" fmla="*/ 70141 w 82664"/>
                    <a:gd name="connsiteY4" fmla="*/ 79095 h 154844"/>
                    <a:gd name="connsiteX5" fmla="*/ 72788 w 82664"/>
                    <a:gd name="connsiteY5" fmla="*/ 91207 h 154844"/>
                    <a:gd name="connsiteX6" fmla="*/ 60916 w 82664"/>
                    <a:gd name="connsiteY6" fmla="*/ 132439 h 154844"/>
                    <a:gd name="connsiteX7" fmla="*/ 6769 w 82664"/>
                    <a:gd name="connsiteY7" fmla="*/ 154660 h 154844"/>
                    <a:gd name="connsiteX8" fmla="*/ 512 w 82664"/>
                    <a:gd name="connsiteY8" fmla="*/ 132519 h 154844"/>
                    <a:gd name="connsiteX9" fmla="*/ 7251 w 82664"/>
                    <a:gd name="connsiteY9" fmla="*/ 96502 h 154844"/>
                    <a:gd name="connsiteX10" fmla="*/ 4924 w 82664"/>
                    <a:gd name="connsiteY10" fmla="*/ 58479 h 154844"/>
                    <a:gd name="connsiteX11" fmla="*/ 7170 w 82664"/>
                    <a:gd name="connsiteY11" fmla="*/ 39066 h 15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664" h="154844">
                      <a:moveTo>
                        <a:pt x="7170" y="39066"/>
                      </a:moveTo>
                      <a:cubicBezTo>
                        <a:pt x="20968" y="22140"/>
                        <a:pt x="19123" y="2888"/>
                        <a:pt x="42627" y="0"/>
                      </a:cubicBezTo>
                      <a:cubicBezTo>
                        <a:pt x="48803" y="160"/>
                        <a:pt x="54900" y="3128"/>
                        <a:pt x="60916" y="7139"/>
                      </a:cubicBezTo>
                      <a:cubicBezTo>
                        <a:pt x="84661" y="10829"/>
                        <a:pt x="85142" y="31445"/>
                        <a:pt x="80088" y="50457"/>
                      </a:cubicBezTo>
                      <a:cubicBezTo>
                        <a:pt x="75436" y="68105"/>
                        <a:pt x="70462" y="69789"/>
                        <a:pt x="70141" y="79095"/>
                      </a:cubicBezTo>
                      <a:cubicBezTo>
                        <a:pt x="70061" y="82143"/>
                        <a:pt x="71104" y="85512"/>
                        <a:pt x="72788" y="91207"/>
                      </a:cubicBezTo>
                      <a:cubicBezTo>
                        <a:pt x="77120" y="105807"/>
                        <a:pt x="67574" y="123455"/>
                        <a:pt x="60916" y="132439"/>
                      </a:cubicBezTo>
                      <a:cubicBezTo>
                        <a:pt x="50648" y="146317"/>
                        <a:pt x="25380" y="156344"/>
                        <a:pt x="6769" y="154660"/>
                      </a:cubicBezTo>
                      <a:cubicBezTo>
                        <a:pt x="-210" y="154018"/>
                        <a:pt x="-691" y="141263"/>
                        <a:pt x="512" y="132519"/>
                      </a:cubicBezTo>
                      <a:cubicBezTo>
                        <a:pt x="2919" y="114470"/>
                        <a:pt x="6208" y="106609"/>
                        <a:pt x="7251" y="96502"/>
                      </a:cubicBezTo>
                      <a:cubicBezTo>
                        <a:pt x="8694" y="83186"/>
                        <a:pt x="6769" y="71313"/>
                        <a:pt x="4924" y="58479"/>
                      </a:cubicBezTo>
                      <a:cubicBezTo>
                        <a:pt x="3962" y="52061"/>
                        <a:pt x="2919" y="44280"/>
                        <a:pt x="7170" y="39066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EFEE4259-6668-459E-B371-3C1366357188}"/>
                    </a:ext>
                  </a:extLst>
                </p:cNvPr>
                <p:cNvSpPr/>
                <p:nvPr/>
              </p:nvSpPr>
              <p:spPr>
                <a:xfrm>
                  <a:off x="1060188" y="2800892"/>
                  <a:ext cx="80420" cy="148587"/>
                </a:xfrm>
                <a:custGeom>
                  <a:avLst/>
                  <a:gdLst>
                    <a:gd name="connsiteX0" fmla="*/ 53508 w 80420"/>
                    <a:gd name="connsiteY0" fmla="*/ 0 h 148587"/>
                    <a:gd name="connsiteX1" fmla="*/ 78055 w 80420"/>
                    <a:gd name="connsiteY1" fmla="*/ 44200 h 148587"/>
                    <a:gd name="connsiteX2" fmla="*/ 68108 w 80420"/>
                    <a:gd name="connsiteY2" fmla="*/ 72838 h 148587"/>
                    <a:gd name="connsiteX3" fmla="*/ 70755 w 80420"/>
                    <a:gd name="connsiteY3" fmla="*/ 84950 h 148587"/>
                    <a:gd name="connsiteX4" fmla="*/ 58883 w 80420"/>
                    <a:gd name="connsiteY4" fmla="*/ 126182 h 148587"/>
                    <a:gd name="connsiteX5" fmla="*/ 4736 w 80420"/>
                    <a:gd name="connsiteY5" fmla="*/ 148403 h 148587"/>
                    <a:gd name="connsiteX6" fmla="*/ 404 w 80420"/>
                    <a:gd name="connsiteY6" fmla="*/ 145515 h 148587"/>
                    <a:gd name="connsiteX7" fmla="*/ 6180 w 80420"/>
                    <a:gd name="connsiteY7" fmla="*/ 120647 h 148587"/>
                    <a:gd name="connsiteX8" fmla="*/ 20298 w 80420"/>
                    <a:gd name="connsiteY8" fmla="*/ 88079 h 148587"/>
                    <a:gd name="connsiteX9" fmla="*/ 22945 w 80420"/>
                    <a:gd name="connsiteY9" fmla="*/ 50377 h 148587"/>
                    <a:gd name="connsiteX10" fmla="*/ 53508 w 80420"/>
                    <a:gd name="connsiteY10" fmla="*/ 0 h 14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20" h="148587">
                      <a:moveTo>
                        <a:pt x="53508" y="0"/>
                      </a:moveTo>
                      <a:cubicBezTo>
                        <a:pt x="81584" y="1364"/>
                        <a:pt x="83349" y="23825"/>
                        <a:pt x="78055" y="44200"/>
                      </a:cubicBezTo>
                      <a:cubicBezTo>
                        <a:pt x="73482" y="61848"/>
                        <a:pt x="68429" y="63532"/>
                        <a:pt x="68108" y="72838"/>
                      </a:cubicBezTo>
                      <a:cubicBezTo>
                        <a:pt x="68028" y="75886"/>
                        <a:pt x="69071" y="79255"/>
                        <a:pt x="70755" y="84950"/>
                      </a:cubicBezTo>
                      <a:cubicBezTo>
                        <a:pt x="75087" y="99550"/>
                        <a:pt x="65541" y="117198"/>
                        <a:pt x="58883" y="126182"/>
                      </a:cubicBezTo>
                      <a:cubicBezTo>
                        <a:pt x="48615" y="140060"/>
                        <a:pt x="23346" y="150087"/>
                        <a:pt x="4736" y="148403"/>
                      </a:cubicBezTo>
                      <a:cubicBezTo>
                        <a:pt x="2811" y="148242"/>
                        <a:pt x="1447" y="147119"/>
                        <a:pt x="404" y="145515"/>
                      </a:cubicBezTo>
                      <a:cubicBezTo>
                        <a:pt x="-1521" y="142467"/>
                        <a:pt x="3934" y="124899"/>
                        <a:pt x="6180" y="120647"/>
                      </a:cubicBezTo>
                      <a:cubicBezTo>
                        <a:pt x="10913" y="111663"/>
                        <a:pt x="16849" y="101796"/>
                        <a:pt x="20298" y="88079"/>
                      </a:cubicBezTo>
                      <a:cubicBezTo>
                        <a:pt x="22865" y="77891"/>
                        <a:pt x="20940" y="62249"/>
                        <a:pt x="22945" y="50377"/>
                      </a:cubicBezTo>
                      <a:cubicBezTo>
                        <a:pt x="27839" y="20456"/>
                        <a:pt x="31930" y="3128"/>
                        <a:pt x="53508" y="0"/>
                      </a:cubicBezTo>
                      <a:close/>
                    </a:path>
                  </a:pathLst>
                </a:custGeom>
                <a:solidFill>
                  <a:srgbClr val="927E7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6231822-33AD-406F-9112-629235574D3D}"/>
                    </a:ext>
                  </a:extLst>
                </p:cNvPr>
                <p:cNvSpPr/>
                <p:nvPr/>
              </p:nvSpPr>
              <p:spPr>
                <a:xfrm>
                  <a:off x="1062293" y="2808801"/>
                  <a:ext cx="78281" cy="140678"/>
                </a:xfrm>
                <a:custGeom>
                  <a:avLst/>
                  <a:gdLst>
                    <a:gd name="connsiteX0" fmla="*/ 74586 w 78281"/>
                    <a:gd name="connsiteY0" fmla="*/ 3803 h 140678"/>
                    <a:gd name="connsiteX1" fmla="*/ 75950 w 78281"/>
                    <a:gd name="connsiteY1" fmla="*/ 36291 h 140678"/>
                    <a:gd name="connsiteX2" fmla="*/ 66003 w 78281"/>
                    <a:gd name="connsiteY2" fmla="*/ 64929 h 140678"/>
                    <a:gd name="connsiteX3" fmla="*/ 68650 w 78281"/>
                    <a:gd name="connsiteY3" fmla="*/ 77042 h 140678"/>
                    <a:gd name="connsiteX4" fmla="*/ 56778 w 78281"/>
                    <a:gd name="connsiteY4" fmla="*/ 118274 h 140678"/>
                    <a:gd name="connsiteX5" fmla="*/ 2631 w 78281"/>
                    <a:gd name="connsiteY5" fmla="*/ 140494 h 140678"/>
                    <a:gd name="connsiteX6" fmla="*/ 64 w 78281"/>
                    <a:gd name="connsiteY6" fmla="*/ 139531 h 140678"/>
                    <a:gd name="connsiteX7" fmla="*/ 2711 w 78281"/>
                    <a:gd name="connsiteY7" fmla="*/ 128301 h 140678"/>
                    <a:gd name="connsiteX8" fmla="*/ 31349 w 78281"/>
                    <a:gd name="connsiteY8" fmla="*/ 68539 h 140678"/>
                    <a:gd name="connsiteX9" fmla="*/ 31189 w 78281"/>
                    <a:gd name="connsiteY9" fmla="*/ 46720 h 140678"/>
                    <a:gd name="connsiteX10" fmla="*/ 42259 w 78281"/>
                    <a:gd name="connsiteY10" fmla="*/ 11344 h 140678"/>
                    <a:gd name="connsiteX11" fmla="*/ 74586 w 78281"/>
                    <a:gd name="connsiteY11" fmla="*/ 3803 h 140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81" h="140678">
                      <a:moveTo>
                        <a:pt x="74586" y="3803"/>
                      </a:moveTo>
                      <a:cubicBezTo>
                        <a:pt x="79640" y="12467"/>
                        <a:pt x="78918" y="24740"/>
                        <a:pt x="75950" y="36291"/>
                      </a:cubicBezTo>
                      <a:cubicBezTo>
                        <a:pt x="71378" y="53939"/>
                        <a:pt x="66324" y="55624"/>
                        <a:pt x="66003" y="64929"/>
                      </a:cubicBezTo>
                      <a:cubicBezTo>
                        <a:pt x="65923" y="67977"/>
                        <a:pt x="66966" y="71346"/>
                        <a:pt x="68650" y="77042"/>
                      </a:cubicBezTo>
                      <a:cubicBezTo>
                        <a:pt x="72982" y="91641"/>
                        <a:pt x="63436" y="109289"/>
                        <a:pt x="56778" y="118274"/>
                      </a:cubicBezTo>
                      <a:cubicBezTo>
                        <a:pt x="46510" y="132151"/>
                        <a:pt x="21242" y="142179"/>
                        <a:pt x="2631" y="140494"/>
                      </a:cubicBezTo>
                      <a:cubicBezTo>
                        <a:pt x="1669" y="140414"/>
                        <a:pt x="786" y="140093"/>
                        <a:pt x="64" y="139531"/>
                      </a:cubicBezTo>
                      <a:cubicBezTo>
                        <a:pt x="-257" y="136563"/>
                        <a:pt x="626" y="133034"/>
                        <a:pt x="2711" y="128301"/>
                      </a:cubicBezTo>
                      <a:cubicBezTo>
                        <a:pt x="10412" y="110573"/>
                        <a:pt x="29344" y="85304"/>
                        <a:pt x="31349" y="68539"/>
                      </a:cubicBezTo>
                      <a:cubicBezTo>
                        <a:pt x="32312" y="60517"/>
                        <a:pt x="30788" y="54019"/>
                        <a:pt x="31189" y="46720"/>
                      </a:cubicBezTo>
                      <a:cubicBezTo>
                        <a:pt x="31750" y="34206"/>
                        <a:pt x="34317" y="21932"/>
                        <a:pt x="42259" y="11344"/>
                      </a:cubicBezTo>
                      <a:cubicBezTo>
                        <a:pt x="49398" y="1477"/>
                        <a:pt x="64399" y="-4219"/>
                        <a:pt x="74586" y="3803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94611AC-567D-4E93-BB2C-8F5FD5A9C738}"/>
                  </a:ext>
                </a:extLst>
              </p:cNvPr>
              <p:cNvSpPr/>
              <p:nvPr/>
            </p:nvSpPr>
            <p:spPr>
              <a:xfrm>
                <a:off x="933341" y="2234877"/>
                <a:ext cx="172273" cy="366337"/>
              </a:xfrm>
              <a:custGeom>
                <a:avLst/>
                <a:gdLst>
                  <a:gd name="connsiteX0" fmla="*/ 79601 w 172273"/>
                  <a:gd name="connsiteY0" fmla="*/ 333304 h 366337"/>
                  <a:gd name="connsiteX1" fmla="*/ 121074 w 172273"/>
                  <a:gd name="connsiteY1" fmla="*/ 180329 h 366337"/>
                  <a:gd name="connsiteX2" fmla="*/ 150113 w 172273"/>
                  <a:gd name="connsiteY2" fmla="*/ 24306 h 366337"/>
                  <a:gd name="connsiteX3" fmla="*/ 77596 w 172273"/>
                  <a:gd name="connsiteY3" fmla="*/ 0 h 366337"/>
                  <a:gd name="connsiteX4" fmla="*/ 23609 w 172273"/>
                  <a:gd name="connsiteY4" fmla="*/ 80538 h 366337"/>
                  <a:gd name="connsiteX5" fmla="*/ 2111 w 172273"/>
                  <a:gd name="connsiteY5" fmla="*/ 288382 h 366337"/>
                  <a:gd name="connsiteX6" fmla="*/ 4919 w 172273"/>
                  <a:gd name="connsiteY6" fmla="*/ 324560 h 366337"/>
                  <a:gd name="connsiteX7" fmla="*/ 79601 w 172273"/>
                  <a:gd name="connsiteY7" fmla="*/ 333304 h 3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273" h="366337">
                    <a:moveTo>
                      <a:pt x="79601" y="333304"/>
                    </a:moveTo>
                    <a:cubicBezTo>
                      <a:pt x="82489" y="281804"/>
                      <a:pt x="105271" y="229182"/>
                      <a:pt x="121074" y="180329"/>
                    </a:cubicBezTo>
                    <a:cubicBezTo>
                      <a:pt x="189259" y="138937"/>
                      <a:pt x="178830" y="71313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913" y="297286"/>
                      <a:pt x="4357" y="312127"/>
                      <a:pt x="4919" y="324560"/>
                    </a:cubicBezTo>
                    <a:cubicBezTo>
                      <a:pt x="15828" y="385045"/>
                      <a:pt x="76072" y="372531"/>
                      <a:pt x="79601" y="333304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ED0D60B-CD1F-4233-916A-B599EC13E518}"/>
                  </a:ext>
                </a:extLst>
              </p:cNvPr>
              <p:cNvSpPr/>
              <p:nvPr/>
            </p:nvSpPr>
            <p:spPr>
              <a:xfrm>
                <a:off x="937856" y="2528667"/>
                <a:ext cx="158512" cy="269885"/>
              </a:xfrm>
              <a:custGeom>
                <a:avLst/>
                <a:gdLst>
                  <a:gd name="connsiteX0" fmla="*/ 158513 w 158512"/>
                  <a:gd name="connsiteY0" fmla="*/ 250888 h 269885"/>
                  <a:gd name="connsiteX1" fmla="*/ 125303 w 158512"/>
                  <a:gd name="connsiteY1" fmla="*/ 109865 h 269885"/>
                  <a:gd name="connsiteX2" fmla="*/ 75969 w 158512"/>
                  <a:gd name="connsiteY2" fmla="*/ 25155 h 269885"/>
                  <a:gd name="connsiteX3" fmla="*/ 72600 w 158512"/>
                  <a:gd name="connsiteY3" fmla="*/ 18016 h 269885"/>
                  <a:gd name="connsiteX4" fmla="*/ 3 w 158512"/>
                  <a:gd name="connsiteY4" fmla="*/ 20422 h 269885"/>
                  <a:gd name="connsiteX5" fmla="*/ 21982 w 158512"/>
                  <a:gd name="connsiteY5" fmla="*/ 79302 h 269885"/>
                  <a:gd name="connsiteX6" fmla="*/ 63856 w 158512"/>
                  <a:gd name="connsiteY6" fmla="*/ 175884 h 269885"/>
                  <a:gd name="connsiteX7" fmla="*/ 98109 w 158512"/>
                  <a:gd name="connsiteY7" fmla="*/ 268054 h 269885"/>
                  <a:gd name="connsiteX8" fmla="*/ 158513 w 158512"/>
                  <a:gd name="connsiteY8" fmla="*/ 250888 h 26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512" h="269885">
                    <a:moveTo>
                      <a:pt x="158513" y="250888"/>
                    </a:moveTo>
                    <a:cubicBezTo>
                      <a:pt x="148807" y="203880"/>
                      <a:pt x="133726" y="133289"/>
                      <a:pt x="125303" y="109865"/>
                    </a:cubicBezTo>
                    <a:cubicBezTo>
                      <a:pt x="113190" y="76414"/>
                      <a:pt x="90167" y="61895"/>
                      <a:pt x="75969" y="25155"/>
                    </a:cubicBezTo>
                    <a:cubicBezTo>
                      <a:pt x="74846" y="22829"/>
                      <a:pt x="73723" y="20422"/>
                      <a:pt x="72600" y="18016"/>
                    </a:cubicBezTo>
                    <a:cubicBezTo>
                      <a:pt x="60086" y="-7092"/>
                      <a:pt x="163" y="-5648"/>
                      <a:pt x="3" y="20422"/>
                    </a:cubicBezTo>
                    <a:cubicBezTo>
                      <a:pt x="-158" y="43766"/>
                      <a:pt x="6420" y="54675"/>
                      <a:pt x="21982" y="79302"/>
                    </a:cubicBezTo>
                    <a:cubicBezTo>
                      <a:pt x="28961" y="95586"/>
                      <a:pt x="49337" y="143797"/>
                      <a:pt x="63856" y="175884"/>
                    </a:cubicBezTo>
                    <a:cubicBezTo>
                      <a:pt x="74365" y="199067"/>
                      <a:pt x="87280" y="232759"/>
                      <a:pt x="98109" y="268054"/>
                    </a:cubicBezTo>
                    <a:cubicBezTo>
                      <a:pt x="126346" y="273750"/>
                      <a:pt x="144715" y="265648"/>
                      <a:pt x="158513" y="250888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279F499-007A-45FF-A890-66E37A358290}"/>
                  </a:ext>
                </a:extLst>
              </p:cNvPr>
              <p:cNvSpPr/>
              <p:nvPr/>
            </p:nvSpPr>
            <p:spPr>
              <a:xfrm>
                <a:off x="933341" y="2234797"/>
                <a:ext cx="172283" cy="563692"/>
              </a:xfrm>
              <a:custGeom>
                <a:avLst/>
                <a:gdLst>
                  <a:gd name="connsiteX0" fmla="*/ 125646 w 172283"/>
                  <a:gd name="connsiteY0" fmla="*/ 177441 h 563692"/>
                  <a:gd name="connsiteX1" fmla="*/ 150113 w 172283"/>
                  <a:gd name="connsiteY1" fmla="*/ 24306 h 563692"/>
                  <a:gd name="connsiteX2" fmla="*/ 77596 w 172283"/>
                  <a:gd name="connsiteY2" fmla="*/ 0 h 563692"/>
                  <a:gd name="connsiteX3" fmla="*/ 23609 w 172283"/>
                  <a:gd name="connsiteY3" fmla="*/ 80538 h 563692"/>
                  <a:gd name="connsiteX4" fmla="*/ 2111 w 172283"/>
                  <a:gd name="connsiteY4" fmla="*/ 288382 h 563692"/>
                  <a:gd name="connsiteX5" fmla="*/ 4437 w 172283"/>
                  <a:gd name="connsiteY5" fmla="*/ 316779 h 563692"/>
                  <a:gd name="connsiteX6" fmla="*/ 26417 w 172283"/>
                  <a:gd name="connsiteY6" fmla="*/ 373092 h 563692"/>
                  <a:gd name="connsiteX7" fmla="*/ 68291 w 172283"/>
                  <a:gd name="connsiteY7" fmla="*/ 469674 h 563692"/>
                  <a:gd name="connsiteX8" fmla="*/ 102543 w 172283"/>
                  <a:gd name="connsiteY8" fmla="*/ 561844 h 563692"/>
                  <a:gd name="connsiteX9" fmla="*/ 136957 w 172283"/>
                  <a:gd name="connsiteY9" fmla="*/ 561363 h 563692"/>
                  <a:gd name="connsiteX10" fmla="*/ 87623 w 172283"/>
                  <a:gd name="connsiteY10" fmla="*/ 409912 h 563692"/>
                  <a:gd name="connsiteX11" fmla="*/ 44867 w 172283"/>
                  <a:gd name="connsiteY11" fmla="*/ 343171 h 563692"/>
                  <a:gd name="connsiteX12" fmla="*/ 36524 w 172283"/>
                  <a:gd name="connsiteY12" fmla="*/ 309640 h 563692"/>
                  <a:gd name="connsiteX13" fmla="*/ 54413 w 172283"/>
                  <a:gd name="connsiteY13" fmla="*/ 140381 h 563692"/>
                  <a:gd name="connsiteX14" fmla="*/ 125646 w 172283"/>
                  <a:gd name="connsiteY14" fmla="*/ 177441 h 5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283" h="563692">
                    <a:moveTo>
                      <a:pt x="125646" y="177441"/>
                    </a:moveTo>
                    <a:cubicBezTo>
                      <a:pt x="188777" y="135808"/>
                      <a:pt x="178189" y="70190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753" y="295441"/>
                      <a:pt x="3796" y="306351"/>
                      <a:pt x="4437" y="316779"/>
                    </a:cubicBezTo>
                    <a:cubicBezTo>
                      <a:pt x="4758" y="340042"/>
                      <a:pt x="14384" y="354081"/>
                      <a:pt x="26417" y="373092"/>
                    </a:cubicBezTo>
                    <a:cubicBezTo>
                      <a:pt x="33396" y="389376"/>
                      <a:pt x="53771" y="437587"/>
                      <a:pt x="68291" y="469674"/>
                    </a:cubicBezTo>
                    <a:cubicBezTo>
                      <a:pt x="78799" y="492857"/>
                      <a:pt x="91714" y="526548"/>
                      <a:pt x="102543" y="561844"/>
                    </a:cubicBezTo>
                    <a:cubicBezTo>
                      <a:pt x="116100" y="564572"/>
                      <a:pt x="127411" y="564171"/>
                      <a:pt x="136957" y="561363"/>
                    </a:cubicBezTo>
                    <a:cubicBezTo>
                      <a:pt x="124844" y="507376"/>
                      <a:pt x="109442" y="457882"/>
                      <a:pt x="87623" y="409912"/>
                    </a:cubicBezTo>
                    <a:cubicBezTo>
                      <a:pt x="76232" y="384884"/>
                      <a:pt x="60911" y="371006"/>
                      <a:pt x="44867" y="343171"/>
                    </a:cubicBezTo>
                    <a:cubicBezTo>
                      <a:pt x="35000" y="326085"/>
                      <a:pt x="35321" y="329374"/>
                      <a:pt x="36524" y="309640"/>
                    </a:cubicBezTo>
                    <a:cubicBezTo>
                      <a:pt x="39252" y="264317"/>
                      <a:pt x="46231" y="188832"/>
                      <a:pt x="54413" y="140381"/>
                    </a:cubicBezTo>
                    <a:cubicBezTo>
                      <a:pt x="70296" y="171184"/>
                      <a:pt x="107597" y="182896"/>
                      <a:pt x="125646" y="177441"/>
                    </a:cubicBezTo>
                    <a:close/>
                  </a:path>
                </a:pathLst>
              </a:custGeom>
              <a:solidFill>
                <a:srgbClr val="A5B8B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235D6F4-963C-4142-B2EE-1B8653999116}"/>
                  </a:ext>
                </a:extLst>
              </p:cNvPr>
              <p:cNvSpPr/>
              <p:nvPr/>
            </p:nvSpPr>
            <p:spPr>
              <a:xfrm>
                <a:off x="979813" y="2407505"/>
                <a:ext cx="112705" cy="386327"/>
              </a:xfrm>
              <a:custGeom>
                <a:avLst/>
                <a:gdLst>
                  <a:gd name="connsiteX0" fmla="*/ 15803 w 112705"/>
                  <a:gd name="connsiteY0" fmla="*/ 0 h 386327"/>
                  <a:gd name="connsiteX1" fmla="*/ 65778 w 112705"/>
                  <a:gd name="connsiteY1" fmla="*/ 15963 h 386327"/>
                  <a:gd name="connsiteX2" fmla="*/ 25349 w 112705"/>
                  <a:gd name="connsiteY2" fmla="*/ 147921 h 386327"/>
                  <a:gd name="connsiteX3" fmla="*/ 69308 w 112705"/>
                  <a:gd name="connsiteY3" fmla="*/ 216347 h 386327"/>
                  <a:gd name="connsiteX4" fmla="*/ 112706 w 112705"/>
                  <a:gd name="connsiteY4" fmla="*/ 375820 h 386327"/>
                  <a:gd name="connsiteX5" fmla="*/ 96983 w 112705"/>
                  <a:gd name="connsiteY5" fmla="*/ 386328 h 386327"/>
                  <a:gd name="connsiteX6" fmla="*/ 47810 w 112705"/>
                  <a:gd name="connsiteY6" fmla="*/ 231669 h 386327"/>
                  <a:gd name="connsiteX7" fmla="*/ 0 w 112705"/>
                  <a:gd name="connsiteY7" fmla="*/ 152333 h 386327"/>
                  <a:gd name="connsiteX8" fmla="*/ 15803 w 112705"/>
                  <a:gd name="connsiteY8" fmla="*/ 0 h 38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705" h="386327">
                    <a:moveTo>
                      <a:pt x="15803" y="0"/>
                    </a:moveTo>
                    <a:cubicBezTo>
                      <a:pt x="32167" y="9626"/>
                      <a:pt x="52462" y="16204"/>
                      <a:pt x="65778" y="15963"/>
                    </a:cubicBezTo>
                    <a:cubicBezTo>
                      <a:pt x="50216" y="60003"/>
                      <a:pt x="36419" y="98026"/>
                      <a:pt x="25349" y="147921"/>
                    </a:cubicBezTo>
                    <a:cubicBezTo>
                      <a:pt x="29600" y="168216"/>
                      <a:pt x="59923" y="196453"/>
                      <a:pt x="69308" y="216347"/>
                    </a:cubicBezTo>
                    <a:cubicBezTo>
                      <a:pt x="89523" y="259424"/>
                      <a:pt x="94577" y="295121"/>
                      <a:pt x="112706" y="375820"/>
                    </a:cubicBezTo>
                    <a:cubicBezTo>
                      <a:pt x="108053" y="380151"/>
                      <a:pt x="102839" y="383681"/>
                      <a:pt x="96983" y="386328"/>
                    </a:cubicBezTo>
                    <a:cubicBezTo>
                      <a:pt x="78854" y="316699"/>
                      <a:pt x="70993" y="278997"/>
                      <a:pt x="47810" y="231669"/>
                    </a:cubicBezTo>
                    <a:cubicBezTo>
                      <a:pt x="36419" y="208405"/>
                      <a:pt x="23263" y="183377"/>
                      <a:pt x="0" y="152333"/>
                    </a:cubicBezTo>
                    <a:cubicBezTo>
                      <a:pt x="5214" y="107492"/>
                      <a:pt x="9706" y="44681"/>
                      <a:pt x="15803" y="0"/>
                    </a:cubicBezTo>
                    <a:close/>
                  </a:path>
                </a:pathLst>
              </a:custGeom>
              <a:solidFill>
                <a:srgbClr val="C3D9D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7967E23-CF65-415E-BC4B-343F05789D9C}"/>
                </a:ext>
              </a:extLst>
            </p:cNvPr>
            <p:cNvSpPr/>
            <p:nvPr/>
          </p:nvSpPr>
          <p:spPr>
            <a:xfrm>
              <a:off x="943635" y="1937085"/>
              <a:ext cx="234277" cy="474525"/>
            </a:xfrm>
            <a:custGeom>
              <a:avLst/>
              <a:gdLst>
                <a:gd name="connsiteX0" fmla="*/ 156184 w 234277"/>
                <a:gd name="connsiteY0" fmla="*/ 471865 h 474525"/>
                <a:gd name="connsiteX1" fmla="*/ 24867 w 234277"/>
                <a:gd name="connsiteY1" fmla="*/ 356993 h 474525"/>
                <a:gd name="connsiteX2" fmla="*/ 0 w 234277"/>
                <a:gd name="connsiteY2" fmla="*/ 422852 h 474525"/>
                <a:gd name="connsiteX3" fmla="*/ 22702 w 234277"/>
                <a:gd name="connsiteY3" fmla="*/ 322900 h 474525"/>
                <a:gd name="connsiteX4" fmla="*/ 17808 w 234277"/>
                <a:gd name="connsiteY4" fmla="*/ 96607 h 474525"/>
                <a:gd name="connsiteX5" fmla="*/ 192602 w 234277"/>
                <a:gd name="connsiteY5" fmla="*/ 265 h 474525"/>
                <a:gd name="connsiteX6" fmla="*/ 221080 w 234277"/>
                <a:gd name="connsiteY6" fmla="*/ 116099 h 474525"/>
                <a:gd name="connsiteX7" fmla="*/ 194688 w 234277"/>
                <a:gd name="connsiteY7" fmla="*/ 224473 h 474525"/>
                <a:gd name="connsiteX8" fmla="*/ 227257 w 234277"/>
                <a:gd name="connsiteY8" fmla="*/ 368785 h 474525"/>
                <a:gd name="connsiteX9" fmla="*/ 156184 w 234277"/>
                <a:gd name="connsiteY9" fmla="*/ 471865 h 47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7" h="474525">
                  <a:moveTo>
                    <a:pt x="156184" y="471865"/>
                  </a:moveTo>
                  <a:cubicBezTo>
                    <a:pt x="97464" y="489593"/>
                    <a:pt x="37542" y="415070"/>
                    <a:pt x="24867" y="356993"/>
                  </a:cubicBezTo>
                  <a:cubicBezTo>
                    <a:pt x="19092" y="367341"/>
                    <a:pt x="6337" y="396941"/>
                    <a:pt x="0" y="422852"/>
                  </a:cubicBezTo>
                  <a:cubicBezTo>
                    <a:pt x="2166" y="395738"/>
                    <a:pt x="15482" y="349854"/>
                    <a:pt x="22702" y="322900"/>
                  </a:cubicBezTo>
                  <a:cubicBezTo>
                    <a:pt x="58639" y="189258"/>
                    <a:pt x="3128" y="129977"/>
                    <a:pt x="17808" y="96607"/>
                  </a:cubicBezTo>
                  <a:cubicBezTo>
                    <a:pt x="35857" y="55535"/>
                    <a:pt x="148884" y="5239"/>
                    <a:pt x="192602" y="265"/>
                  </a:cubicBezTo>
                  <a:cubicBezTo>
                    <a:pt x="241936" y="-5350"/>
                    <a:pt x="241936" y="79681"/>
                    <a:pt x="221080" y="116099"/>
                  </a:cubicBezTo>
                  <a:cubicBezTo>
                    <a:pt x="204876" y="144496"/>
                    <a:pt x="195731" y="190461"/>
                    <a:pt x="194688" y="224473"/>
                  </a:cubicBezTo>
                  <a:cubicBezTo>
                    <a:pt x="193004" y="278059"/>
                    <a:pt x="224850" y="308140"/>
                    <a:pt x="227257" y="368785"/>
                  </a:cubicBezTo>
                  <a:cubicBezTo>
                    <a:pt x="229182" y="417557"/>
                    <a:pt x="206079" y="456784"/>
                    <a:pt x="156184" y="471865"/>
                  </a:cubicBezTo>
                  <a:close/>
                </a:path>
              </a:pathLst>
            </a:custGeom>
            <a:solidFill>
              <a:srgbClr val="F5BAA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8697299-BF22-4E67-86A9-9CCDB4B1AD44}"/>
                </a:ext>
              </a:extLst>
            </p:cNvPr>
            <p:cNvSpPr/>
            <p:nvPr/>
          </p:nvSpPr>
          <p:spPr>
            <a:xfrm>
              <a:off x="987669" y="1937165"/>
              <a:ext cx="190083" cy="474473"/>
            </a:xfrm>
            <a:custGeom>
              <a:avLst/>
              <a:gdLst>
                <a:gd name="connsiteX0" fmla="*/ 112150 w 190083"/>
                <a:gd name="connsiteY0" fmla="*/ 471784 h 474473"/>
                <a:gd name="connsiteX1" fmla="*/ 36585 w 190083"/>
                <a:gd name="connsiteY1" fmla="*/ 449644 h 474473"/>
                <a:gd name="connsiteX2" fmla="*/ 143836 w 190083"/>
                <a:gd name="connsiteY2" fmla="*/ 417076 h 474473"/>
                <a:gd name="connsiteX3" fmla="*/ 148488 w 190083"/>
                <a:gd name="connsiteY3" fmla="*/ 395096 h 474473"/>
                <a:gd name="connsiteX4" fmla="*/ 99154 w 190083"/>
                <a:gd name="connsiteY4" fmla="*/ 401273 h 474473"/>
                <a:gd name="connsiteX5" fmla="*/ 6 w 190083"/>
                <a:gd name="connsiteY5" fmla="*/ 306295 h 474473"/>
                <a:gd name="connsiteX6" fmla="*/ 143194 w 190083"/>
                <a:gd name="connsiteY6" fmla="*/ 325387 h 474473"/>
                <a:gd name="connsiteX7" fmla="*/ 126268 w 190083"/>
                <a:gd name="connsiteY7" fmla="*/ 216773 h 474473"/>
                <a:gd name="connsiteX8" fmla="*/ 154344 w 190083"/>
                <a:gd name="connsiteY8" fmla="*/ 33235 h 474473"/>
                <a:gd name="connsiteX9" fmla="*/ 30248 w 190083"/>
                <a:gd name="connsiteY9" fmla="*/ 46471 h 474473"/>
                <a:gd name="connsiteX10" fmla="*/ 148408 w 190083"/>
                <a:gd name="connsiteY10" fmla="*/ 265 h 474473"/>
                <a:gd name="connsiteX11" fmla="*/ 176885 w 190083"/>
                <a:gd name="connsiteY11" fmla="*/ 116099 h 474473"/>
                <a:gd name="connsiteX12" fmla="*/ 150494 w 190083"/>
                <a:gd name="connsiteY12" fmla="*/ 224473 h 474473"/>
                <a:gd name="connsiteX13" fmla="*/ 183062 w 190083"/>
                <a:gd name="connsiteY13" fmla="*/ 368785 h 474473"/>
                <a:gd name="connsiteX14" fmla="*/ 112150 w 190083"/>
                <a:gd name="connsiteY14" fmla="*/ 471784 h 4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083" h="474473">
                  <a:moveTo>
                    <a:pt x="112150" y="471784"/>
                  </a:moveTo>
                  <a:cubicBezTo>
                    <a:pt x="85758" y="479806"/>
                    <a:pt x="59126" y="469137"/>
                    <a:pt x="36585" y="449644"/>
                  </a:cubicBezTo>
                  <a:cubicBezTo>
                    <a:pt x="72763" y="467533"/>
                    <a:pt x="130038" y="469699"/>
                    <a:pt x="143836" y="417076"/>
                  </a:cubicBezTo>
                  <a:cubicBezTo>
                    <a:pt x="146082" y="408573"/>
                    <a:pt x="147526" y="402637"/>
                    <a:pt x="148488" y="395096"/>
                  </a:cubicBezTo>
                  <a:cubicBezTo>
                    <a:pt x="149210" y="389321"/>
                    <a:pt x="133087" y="403920"/>
                    <a:pt x="99154" y="401273"/>
                  </a:cubicBezTo>
                  <a:cubicBezTo>
                    <a:pt x="64260" y="398546"/>
                    <a:pt x="21424" y="358196"/>
                    <a:pt x="6" y="306295"/>
                  </a:cubicBezTo>
                  <a:cubicBezTo>
                    <a:pt x="-1037" y="294664"/>
                    <a:pt x="145761" y="337019"/>
                    <a:pt x="143194" y="325387"/>
                  </a:cubicBezTo>
                  <a:cubicBezTo>
                    <a:pt x="136616" y="295787"/>
                    <a:pt x="127231" y="263780"/>
                    <a:pt x="126268" y="216773"/>
                  </a:cubicBezTo>
                  <a:cubicBezTo>
                    <a:pt x="124664" y="136635"/>
                    <a:pt x="176484" y="93077"/>
                    <a:pt x="154344" y="33235"/>
                  </a:cubicBezTo>
                  <a:cubicBezTo>
                    <a:pt x="115840" y="81846"/>
                    <a:pt x="64581" y="63076"/>
                    <a:pt x="30248" y="46471"/>
                  </a:cubicBezTo>
                  <a:cubicBezTo>
                    <a:pt x="70918" y="22566"/>
                    <a:pt x="122177" y="3233"/>
                    <a:pt x="148408" y="265"/>
                  </a:cubicBezTo>
                  <a:cubicBezTo>
                    <a:pt x="197742" y="-5350"/>
                    <a:pt x="197742" y="79681"/>
                    <a:pt x="176885" y="116099"/>
                  </a:cubicBezTo>
                  <a:cubicBezTo>
                    <a:pt x="160681" y="144496"/>
                    <a:pt x="151537" y="190461"/>
                    <a:pt x="150494" y="224473"/>
                  </a:cubicBezTo>
                  <a:cubicBezTo>
                    <a:pt x="148809" y="278059"/>
                    <a:pt x="180656" y="308140"/>
                    <a:pt x="183062" y="368785"/>
                  </a:cubicBezTo>
                  <a:cubicBezTo>
                    <a:pt x="185148" y="417477"/>
                    <a:pt x="162045" y="456703"/>
                    <a:pt x="112150" y="471784"/>
                  </a:cubicBezTo>
                  <a:close/>
                </a:path>
              </a:pathLst>
            </a:custGeom>
            <a:solidFill>
              <a:srgbClr val="EBA29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63AF42FC-E1FD-4DE7-AD1A-78B909C115BE}"/>
                </a:ext>
              </a:extLst>
            </p:cNvPr>
            <p:cNvGrpSpPr/>
            <p:nvPr/>
          </p:nvGrpSpPr>
          <p:grpSpPr>
            <a:xfrm>
              <a:off x="988901" y="1755056"/>
              <a:ext cx="158584" cy="223537"/>
              <a:chOff x="988901" y="1755056"/>
              <a:chExt cx="158584" cy="223537"/>
            </a:xfrm>
          </p:grpSpPr>
          <p:grpSp>
            <p:nvGrpSpPr>
              <p:cNvPr id="171" name="Graphic 5">
                <a:extLst>
                  <a:ext uri="{FF2B5EF4-FFF2-40B4-BE49-F238E27FC236}">
                    <a16:creationId xmlns:a16="http://schemas.microsoft.com/office/drawing/2014/main" id="{B36867F6-2E96-48E5-A34B-EF33C083C92D}"/>
                  </a:ext>
                </a:extLst>
              </p:cNvPr>
              <p:cNvGrpSpPr/>
              <p:nvPr/>
            </p:nvGrpSpPr>
            <p:grpSpPr>
              <a:xfrm>
                <a:off x="997461" y="1850314"/>
                <a:ext cx="144471" cy="128279"/>
                <a:chOff x="997461" y="1850314"/>
                <a:chExt cx="144471" cy="12827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5ED0B6A2-6AAE-4309-B6AC-DAC6D20F2672}"/>
                    </a:ext>
                  </a:extLst>
                </p:cNvPr>
                <p:cNvSpPr/>
                <p:nvPr/>
              </p:nvSpPr>
              <p:spPr>
                <a:xfrm>
                  <a:off x="1028104" y="1873256"/>
                  <a:ext cx="89603" cy="105337"/>
                </a:xfrm>
                <a:custGeom>
                  <a:avLst/>
                  <a:gdLst>
                    <a:gd name="connsiteX0" fmla="*/ 16044 w 89603"/>
                    <a:gd name="connsiteY0" fmla="*/ 97384 h 105337"/>
                    <a:gd name="connsiteX1" fmla="*/ 0 w 89603"/>
                    <a:gd name="connsiteY1" fmla="*/ 28798 h 105337"/>
                    <a:gd name="connsiteX2" fmla="*/ 64094 w 89603"/>
                    <a:gd name="connsiteY2" fmla="*/ 6979 h 105337"/>
                    <a:gd name="connsiteX3" fmla="*/ 80779 w 89603"/>
                    <a:gd name="connsiteY3" fmla="*/ 0 h 105337"/>
                    <a:gd name="connsiteX4" fmla="*/ 89603 w 89603"/>
                    <a:gd name="connsiteY4" fmla="*/ 75886 h 105337"/>
                    <a:gd name="connsiteX5" fmla="*/ 16044 w 89603"/>
                    <a:gd name="connsiteY5" fmla="*/ 97384 h 10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603" h="105337">
                      <a:moveTo>
                        <a:pt x="16044" y="97384"/>
                      </a:moveTo>
                      <a:cubicBezTo>
                        <a:pt x="13316" y="77169"/>
                        <a:pt x="9145" y="49254"/>
                        <a:pt x="0" y="28798"/>
                      </a:cubicBezTo>
                      <a:lnTo>
                        <a:pt x="64094" y="6979"/>
                      </a:lnTo>
                      <a:lnTo>
                        <a:pt x="80779" y="0"/>
                      </a:lnTo>
                      <a:cubicBezTo>
                        <a:pt x="74923" y="32328"/>
                        <a:pt x="78613" y="49815"/>
                        <a:pt x="89603" y="75886"/>
                      </a:cubicBezTo>
                      <a:cubicBezTo>
                        <a:pt x="80859" y="106529"/>
                        <a:pt x="19413" y="112465"/>
                        <a:pt x="16044" y="97384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8187D2FB-8A76-47A7-B874-0B84815273A6}"/>
                    </a:ext>
                  </a:extLst>
                </p:cNvPr>
                <p:cNvSpPr/>
                <p:nvPr/>
              </p:nvSpPr>
              <p:spPr>
                <a:xfrm>
                  <a:off x="997461" y="1850314"/>
                  <a:ext cx="144471" cy="119137"/>
                </a:xfrm>
                <a:custGeom>
                  <a:avLst/>
                  <a:gdLst>
                    <a:gd name="connsiteX0" fmla="*/ 0 w 144471"/>
                    <a:gd name="connsiteY0" fmla="*/ 69549 h 119137"/>
                    <a:gd name="connsiteX1" fmla="*/ 34574 w 144471"/>
                    <a:gd name="connsiteY1" fmla="*/ 67624 h 119137"/>
                    <a:gd name="connsiteX2" fmla="*/ 46286 w 144471"/>
                    <a:gd name="connsiteY2" fmla="*/ 119043 h 119137"/>
                    <a:gd name="connsiteX3" fmla="*/ 110219 w 144471"/>
                    <a:gd name="connsiteY3" fmla="*/ 67383 h 119137"/>
                    <a:gd name="connsiteX4" fmla="*/ 114390 w 144471"/>
                    <a:gd name="connsiteY4" fmla="*/ 51099 h 119137"/>
                    <a:gd name="connsiteX5" fmla="*/ 144472 w 144471"/>
                    <a:gd name="connsiteY5" fmla="*/ 8102 h 119137"/>
                    <a:gd name="connsiteX6" fmla="*/ 0 w 144471"/>
                    <a:gd name="connsiteY6" fmla="*/ 69549 h 119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471" h="119137">
                      <a:moveTo>
                        <a:pt x="0" y="69549"/>
                      </a:moveTo>
                      <a:cubicBezTo>
                        <a:pt x="2005" y="72757"/>
                        <a:pt x="25188" y="71634"/>
                        <a:pt x="34574" y="67624"/>
                      </a:cubicBezTo>
                      <a:cubicBezTo>
                        <a:pt x="37702" y="82143"/>
                        <a:pt x="41874" y="99310"/>
                        <a:pt x="46286" y="119043"/>
                      </a:cubicBezTo>
                      <a:cubicBezTo>
                        <a:pt x="46767" y="121209"/>
                        <a:pt x="51099" y="85432"/>
                        <a:pt x="110219" y="67383"/>
                      </a:cubicBezTo>
                      <a:cubicBezTo>
                        <a:pt x="110620" y="60805"/>
                        <a:pt x="112305" y="54227"/>
                        <a:pt x="114390" y="51099"/>
                      </a:cubicBezTo>
                      <a:cubicBezTo>
                        <a:pt x="122332" y="39227"/>
                        <a:pt x="138295" y="26311"/>
                        <a:pt x="144472" y="8102"/>
                      </a:cubicBezTo>
                      <a:cubicBezTo>
                        <a:pt x="135167" y="-17006"/>
                        <a:pt x="62329" y="19814"/>
                        <a:pt x="0" y="69549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9A4567-75FB-4507-AF7E-C83F5E3A8501}"/>
                  </a:ext>
                </a:extLst>
              </p:cNvPr>
              <p:cNvSpPr/>
              <p:nvPr/>
            </p:nvSpPr>
            <p:spPr>
              <a:xfrm>
                <a:off x="988901" y="1755056"/>
                <a:ext cx="158584" cy="165596"/>
              </a:xfrm>
              <a:custGeom>
                <a:avLst/>
                <a:gdLst>
                  <a:gd name="connsiteX0" fmla="*/ 8960 w 158584"/>
                  <a:gd name="connsiteY0" fmla="*/ 165128 h 165596"/>
                  <a:gd name="connsiteX1" fmla="*/ 51476 w 158584"/>
                  <a:gd name="connsiteY1" fmla="*/ 151250 h 165596"/>
                  <a:gd name="connsiteX2" fmla="*/ 123030 w 158584"/>
                  <a:gd name="connsiteY2" fmla="*/ 146437 h 165596"/>
                  <a:gd name="connsiteX3" fmla="*/ 153111 w 158584"/>
                  <a:gd name="connsiteY3" fmla="*/ 103440 h 165596"/>
                  <a:gd name="connsiteX4" fmla="*/ 134421 w 158584"/>
                  <a:gd name="connsiteY4" fmla="*/ 18731 h 165596"/>
                  <a:gd name="connsiteX5" fmla="*/ 5270 w 158584"/>
                  <a:gd name="connsiteY5" fmla="*/ 53064 h 165596"/>
                  <a:gd name="connsiteX6" fmla="*/ 6634 w 158584"/>
                  <a:gd name="connsiteY6" fmla="*/ 88520 h 165596"/>
                  <a:gd name="connsiteX7" fmla="*/ 377 w 158584"/>
                  <a:gd name="connsiteY7" fmla="*/ 104002 h 165596"/>
                  <a:gd name="connsiteX8" fmla="*/ 3265 w 158584"/>
                  <a:gd name="connsiteY8" fmla="*/ 135608 h 165596"/>
                  <a:gd name="connsiteX9" fmla="*/ 8960 w 158584"/>
                  <a:gd name="connsiteY9" fmla="*/ 165128 h 16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584" h="165596">
                    <a:moveTo>
                      <a:pt x="8960" y="165128"/>
                    </a:moveTo>
                    <a:cubicBezTo>
                      <a:pt x="14335" y="168657"/>
                      <a:pt x="48428" y="151090"/>
                      <a:pt x="51476" y="151250"/>
                    </a:cubicBezTo>
                    <a:cubicBezTo>
                      <a:pt x="81156" y="152694"/>
                      <a:pt x="117174" y="155181"/>
                      <a:pt x="123030" y="146437"/>
                    </a:cubicBezTo>
                    <a:cubicBezTo>
                      <a:pt x="130971" y="134565"/>
                      <a:pt x="146935" y="121650"/>
                      <a:pt x="153111" y="103440"/>
                    </a:cubicBezTo>
                    <a:cubicBezTo>
                      <a:pt x="162978" y="74321"/>
                      <a:pt x="161053" y="41593"/>
                      <a:pt x="134421" y="18731"/>
                    </a:cubicBezTo>
                    <a:cubicBezTo>
                      <a:pt x="88215" y="-20977"/>
                      <a:pt x="15618" y="8142"/>
                      <a:pt x="5270" y="53064"/>
                    </a:cubicBezTo>
                    <a:cubicBezTo>
                      <a:pt x="1019" y="71514"/>
                      <a:pt x="7517" y="76166"/>
                      <a:pt x="6634" y="88520"/>
                    </a:cubicBezTo>
                    <a:cubicBezTo>
                      <a:pt x="6474" y="90445"/>
                      <a:pt x="2543" y="99831"/>
                      <a:pt x="377" y="104002"/>
                    </a:cubicBezTo>
                    <a:cubicBezTo>
                      <a:pt x="-1147" y="106890"/>
                      <a:pt x="2383" y="119644"/>
                      <a:pt x="3265" y="135608"/>
                    </a:cubicBezTo>
                    <a:cubicBezTo>
                      <a:pt x="4147" y="149325"/>
                      <a:pt x="5351" y="162801"/>
                      <a:pt x="8960" y="165128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921B5A7-380B-403C-A6EE-5900011918F8}"/>
                  </a:ext>
                </a:extLst>
              </p:cNvPr>
              <p:cNvSpPr/>
              <p:nvPr/>
            </p:nvSpPr>
            <p:spPr>
              <a:xfrm>
                <a:off x="989062" y="1784936"/>
                <a:ext cx="26770" cy="135699"/>
              </a:xfrm>
              <a:custGeom>
                <a:avLst/>
                <a:gdLst>
                  <a:gd name="connsiteX0" fmla="*/ 8800 w 26770"/>
                  <a:gd name="connsiteY0" fmla="*/ 135247 h 135699"/>
                  <a:gd name="connsiteX1" fmla="*/ 17544 w 26770"/>
                  <a:gd name="connsiteY1" fmla="*/ 134445 h 135699"/>
                  <a:gd name="connsiteX2" fmla="*/ 26769 w 26770"/>
                  <a:gd name="connsiteY2" fmla="*/ 115353 h 135699"/>
                  <a:gd name="connsiteX3" fmla="*/ 18185 w 26770"/>
                  <a:gd name="connsiteY3" fmla="*/ 72517 h 135699"/>
                  <a:gd name="connsiteX4" fmla="*/ 18506 w 26770"/>
                  <a:gd name="connsiteY4" fmla="*/ 46526 h 135699"/>
                  <a:gd name="connsiteX5" fmla="*/ 19950 w 26770"/>
                  <a:gd name="connsiteY5" fmla="*/ 28718 h 135699"/>
                  <a:gd name="connsiteX6" fmla="*/ 17143 w 26770"/>
                  <a:gd name="connsiteY6" fmla="*/ 0 h 135699"/>
                  <a:gd name="connsiteX7" fmla="*/ 10645 w 26770"/>
                  <a:gd name="connsiteY7" fmla="*/ 9305 h 135699"/>
                  <a:gd name="connsiteX8" fmla="*/ 5270 w 26770"/>
                  <a:gd name="connsiteY8" fmla="*/ 23183 h 135699"/>
                  <a:gd name="connsiteX9" fmla="*/ 6634 w 26770"/>
                  <a:gd name="connsiteY9" fmla="*/ 58639 h 135699"/>
                  <a:gd name="connsiteX10" fmla="*/ 377 w 26770"/>
                  <a:gd name="connsiteY10" fmla="*/ 74121 h 135699"/>
                  <a:gd name="connsiteX11" fmla="*/ 3265 w 26770"/>
                  <a:gd name="connsiteY11" fmla="*/ 105727 h 135699"/>
                  <a:gd name="connsiteX12" fmla="*/ 8800 w 26770"/>
                  <a:gd name="connsiteY12" fmla="*/ 135247 h 13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70" h="135699">
                    <a:moveTo>
                      <a:pt x="8800" y="135247"/>
                    </a:moveTo>
                    <a:cubicBezTo>
                      <a:pt x="10164" y="136129"/>
                      <a:pt x="13453" y="135648"/>
                      <a:pt x="17544" y="134445"/>
                    </a:cubicBezTo>
                    <a:cubicBezTo>
                      <a:pt x="22036" y="129712"/>
                      <a:pt x="26689" y="120246"/>
                      <a:pt x="26769" y="115353"/>
                    </a:cubicBezTo>
                    <a:cubicBezTo>
                      <a:pt x="26929" y="96181"/>
                      <a:pt x="17784" y="80298"/>
                      <a:pt x="18185" y="72517"/>
                    </a:cubicBezTo>
                    <a:cubicBezTo>
                      <a:pt x="18907" y="56152"/>
                      <a:pt x="24041" y="64495"/>
                      <a:pt x="18506" y="46526"/>
                    </a:cubicBezTo>
                    <a:cubicBezTo>
                      <a:pt x="15699" y="37462"/>
                      <a:pt x="18346" y="33932"/>
                      <a:pt x="19950" y="28718"/>
                    </a:cubicBezTo>
                    <a:cubicBezTo>
                      <a:pt x="22838" y="19252"/>
                      <a:pt x="17143" y="0"/>
                      <a:pt x="17143" y="0"/>
                    </a:cubicBezTo>
                    <a:cubicBezTo>
                      <a:pt x="14736" y="2567"/>
                      <a:pt x="13052" y="4893"/>
                      <a:pt x="10645" y="9305"/>
                    </a:cubicBezTo>
                    <a:cubicBezTo>
                      <a:pt x="8238" y="13717"/>
                      <a:pt x="6393" y="18370"/>
                      <a:pt x="5270" y="23183"/>
                    </a:cubicBezTo>
                    <a:cubicBezTo>
                      <a:pt x="1019" y="41633"/>
                      <a:pt x="7517" y="46286"/>
                      <a:pt x="6634" y="58639"/>
                    </a:cubicBezTo>
                    <a:cubicBezTo>
                      <a:pt x="6474" y="60564"/>
                      <a:pt x="2543" y="69950"/>
                      <a:pt x="377" y="74121"/>
                    </a:cubicBezTo>
                    <a:cubicBezTo>
                      <a:pt x="-1147" y="77009"/>
                      <a:pt x="2383" y="89764"/>
                      <a:pt x="3265" y="105727"/>
                    </a:cubicBezTo>
                    <a:cubicBezTo>
                      <a:pt x="3987" y="119444"/>
                      <a:pt x="5190" y="132921"/>
                      <a:pt x="8800" y="135247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FDB8968-9C66-4D70-9170-10CF2DAC3857}"/>
                </a:ext>
              </a:extLst>
            </p:cNvPr>
            <p:cNvSpPr/>
            <p:nvPr/>
          </p:nvSpPr>
          <p:spPr>
            <a:xfrm>
              <a:off x="986551" y="1981954"/>
              <a:ext cx="110058" cy="100349"/>
            </a:xfrm>
            <a:custGeom>
              <a:avLst/>
              <a:gdLst>
                <a:gd name="connsiteX0" fmla="*/ 110059 w 110058"/>
                <a:gd name="connsiteY0" fmla="*/ 77006 h 100349"/>
                <a:gd name="connsiteX1" fmla="*/ 33371 w 110058"/>
                <a:gd name="connsiteY1" fmla="*/ 77 h 100349"/>
                <a:gd name="connsiteX2" fmla="*/ 0 w 110058"/>
                <a:gd name="connsiteY2" fmla="*/ 20292 h 100349"/>
                <a:gd name="connsiteX3" fmla="*/ 74201 w 110058"/>
                <a:gd name="connsiteY3" fmla="*/ 100349 h 100349"/>
                <a:gd name="connsiteX4" fmla="*/ 110059 w 110058"/>
                <a:gd name="connsiteY4" fmla="*/ 77006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58" h="100349">
                  <a:moveTo>
                    <a:pt x="110059" y="77006"/>
                  </a:moveTo>
                  <a:cubicBezTo>
                    <a:pt x="103882" y="39705"/>
                    <a:pt x="57757" y="2323"/>
                    <a:pt x="33371" y="77"/>
                  </a:cubicBezTo>
                  <a:cubicBezTo>
                    <a:pt x="21097" y="-1206"/>
                    <a:pt x="2005" y="13875"/>
                    <a:pt x="0" y="20292"/>
                  </a:cubicBezTo>
                  <a:cubicBezTo>
                    <a:pt x="29119" y="19490"/>
                    <a:pt x="74282" y="64171"/>
                    <a:pt x="74201" y="100349"/>
                  </a:cubicBezTo>
                  <a:lnTo>
                    <a:pt x="110059" y="77006"/>
                  </a:ln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820F6E5-508A-4D14-8250-47334222EB0E}"/>
                </a:ext>
              </a:extLst>
            </p:cNvPr>
            <p:cNvSpPr/>
            <p:nvPr/>
          </p:nvSpPr>
          <p:spPr>
            <a:xfrm>
              <a:off x="968181" y="2170863"/>
              <a:ext cx="77650" cy="125941"/>
            </a:xfrm>
            <a:custGeom>
              <a:avLst/>
              <a:gdLst>
                <a:gd name="connsiteX0" fmla="*/ 0 w 77650"/>
                <a:gd name="connsiteY0" fmla="*/ 54067 h 125941"/>
                <a:gd name="connsiteX1" fmla="*/ 68586 w 77650"/>
                <a:gd name="connsiteY1" fmla="*/ 125942 h 125941"/>
                <a:gd name="connsiteX2" fmla="*/ 77651 w 77650"/>
                <a:gd name="connsiteY2" fmla="*/ 81341 h 125941"/>
                <a:gd name="connsiteX3" fmla="*/ 6498 w 77650"/>
                <a:gd name="connsiteY3" fmla="*/ 0 h 125941"/>
                <a:gd name="connsiteX4" fmla="*/ 0 w 77650"/>
                <a:gd name="connsiteY4" fmla="*/ 54067 h 1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50" h="125941">
                  <a:moveTo>
                    <a:pt x="0" y="54067"/>
                  </a:moveTo>
                  <a:cubicBezTo>
                    <a:pt x="17808" y="77570"/>
                    <a:pt x="39788" y="99470"/>
                    <a:pt x="68586" y="125942"/>
                  </a:cubicBezTo>
                  <a:lnTo>
                    <a:pt x="77651" y="81341"/>
                  </a:lnTo>
                  <a:cubicBezTo>
                    <a:pt x="46606" y="55029"/>
                    <a:pt x="23022" y="28557"/>
                    <a:pt x="6498" y="0"/>
                  </a:cubicBezTo>
                  <a:cubicBezTo>
                    <a:pt x="1845" y="3530"/>
                    <a:pt x="0" y="36820"/>
                    <a:pt x="0" y="54067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6" name="Graphic 5">
              <a:extLst>
                <a:ext uri="{FF2B5EF4-FFF2-40B4-BE49-F238E27FC236}">
                  <a16:creationId xmlns:a16="http://schemas.microsoft.com/office/drawing/2014/main" id="{3D33E2DA-5FED-4CB3-B8EB-E7943922A075}"/>
                </a:ext>
              </a:extLst>
            </p:cNvPr>
            <p:cNvGrpSpPr/>
            <p:nvPr/>
          </p:nvGrpSpPr>
          <p:grpSpPr>
            <a:xfrm>
              <a:off x="797902" y="2013754"/>
              <a:ext cx="213137" cy="215064"/>
              <a:chOff x="797902" y="2013754"/>
              <a:chExt cx="213137" cy="215064"/>
            </a:xfrm>
          </p:grpSpPr>
          <p:grpSp>
            <p:nvGrpSpPr>
              <p:cNvPr id="149" name="Graphic 5">
                <a:extLst>
                  <a:ext uri="{FF2B5EF4-FFF2-40B4-BE49-F238E27FC236}">
                    <a16:creationId xmlns:a16="http://schemas.microsoft.com/office/drawing/2014/main" id="{15341867-31B6-44D9-BA93-7E5C93535741}"/>
                  </a:ext>
                </a:extLst>
              </p:cNvPr>
              <p:cNvGrpSpPr/>
              <p:nvPr/>
            </p:nvGrpSpPr>
            <p:grpSpPr>
              <a:xfrm>
                <a:off x="797902" y="2013754"/>
                <a:ext cx="110168" cy="101771"/>
                <a:chOff x="797902" y="2013754"/>
                <a:chExt cx="110168" cy="101771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CDDD708-6805-41A3-8D54-48C74DABF641}"/>
                    </a:ext>
                  </a:extLst>
                </p:cNvPr>
                <p:cNvSpPr/>
                <p:nvPr/>
              </p:nvSpPr>
              <p:spPr>
                <a:xfrm>
                  <a:off x="797902" y="2020760"/>
                  <a:ext cx="110115" cy="94765"/>
                </a:xfrm>
                <a:custGeom>
                  <a:avLst/>
                  <a:gdLst>
                    <a:gd name="connsiteX0" fmla="*/ 110116 w 110115"/>
                    <a:gd name="connsiteY0" fmla="*/ 65313 h 94765"/>
                    <a:gd name="connsiteX1" fmla="*/ 104821 w 110115"/>
                    <a:gd name="connsiteY1" fmla="*/ 64431 h 94765"/>
                    <a:gd name="connsiteX2" fmla="*/ 52921 w 110115"/>
                    <a:gd name="connsiteY2" fmla="*/ 4829 h 94765"/>
                    <a:gd name="connsiteX3" fmla="*/ 52921 w 110115"/>
                    <a:gd name="connsiteY3" fmla="*/ 4829 h 94765"/>
                    <a:gd name="connsiteX4" fmla="*/ 48428 w 110115"/>
                    <a:gd name="connsiteY4" fmla="*/ 818 h 94765"/>
                    <a:gd name="connsiteX5" fmla="*/ 39203 w 110115"/>
                    <a:gd name="connsiteY5" fmla="*/ 1220 h 94765"/>
                    <a:gd name="connsiteX6" fmla="*/ 8079 w 110115"/>
                    <a:gd name="connsiteY6" fmla="*/ 13092 h 94765"/>
                    <a:gd name="connsiteX7" fmla="*/ 1341 w 110115"/>
                    <a:gd name="connsiteY7" fmla="*/ 11969 h 94765"/>
                    <a:gd name="connsiteX8" fmla="*/ 218 w 110115"/>
                    <a:gd name="connsiteY8" fmla="*/ 18627 h 94765"/>
                    <a:gd name="connsiteX9" fmla="*/ 2865 w 110115"/>
                    <a:gd name="connsiteY9" fmla="*/ 26809 h 94765"/>
                    <a:gd name="connsiteX10" fmla="*/ 55006 w 110115"/>
                    <a:gd name="connsiteY10" fmla="*/ 88897 h 94765"/>
                    <a:gd name="connsiteX11" fmla="*/ 69205 w 110115"/>
                    <a:gd name="connsiteY11" fmla="*/ 93390 h 94765"/>
                    <a:gd name="connsiteX12" fmla="*/ 104902 w 110115"/>
                    <a:gd name="connsiteY12" fmla="*/ 76865 h 94765"/>
                    <a:gd name="connsiteX13" fmla="*/ 108993 w 110115"/>
                    <a:gd name="connsiteY13" fmla="*/ 72132 h 94765"/>
                    <a:gd name="connsiteX14" fmla="*/ 110116 w 110115"/>
                    <a:gd name="connsiteY14" fmla="*/ 65313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0115" h="94765">
                      <a:moveTo>
                        <a:pt x="110116" y="65313"/>
                      </a:moveTo>
                      <a:lnTo>
                        <a:pt x="104821" y="64431"/>
                      </a:lnTo>
                      <a:lnTo>
                        <a:pt x="52921" y="4829"/>
                      </a:lnTo>
                      <a:lnTo>
                        <a:pt x="52921" y="4829"/>
                      </a:lnTo>
                      <a:cubicBezTo>
                        <a:pt x="51557" y="3385"/>
                        <a:pt x="50193" y="1701"/>
                        <a:pt x="48428" y="818"/>
                      </a:cubicBezTo>
                      <a:cubicBezTo>
                        <a:pt x="45541" y="-706"/>
                        <a:pt x="42091" y="177"/>
                        <a:pt x="39203" y="1220"/>
                      </a:cubicBezTo>
                      <a:lnTo>
                        <a:pt x="8079" y="13092"/>
                      </a:lnTo>
                      <a:lnTo>
                        <a:pt x="1341" y="11969"/>
                      </a:lnTo>
                      <a:lnTo>
                        <a:pt x="218" y="18627"/>
                      </a:lnTo>
                      <a:cubicBezTo>
                        <a:pt x="-504" y="21033"/>
                        <a:pt x="619" y="23921"/>
                        <a:pt x="2865" y="26809"/>
                      </a:cubicBezTo>
                      <a:lnTo>
                        <a:pt x="55006" y="88897"/>
                      </a:lnTo>
                      <a:cubicBezTo>
                        <a:pt x="59498" y="94192"/>
                        <a:pt x="62466" y="96438"/>
                        <a:pt x="69205" y="93390"/>
                      </a:cubicBezTo>
                      <a:lnTo>
                        <a:pt x="104902" y="76865"/>
                      </a:lnTo>
                      <a:cubicBezTo>
                        <a:pt x="107629" y="75661"/>
                        <a:pt x="108912" y="73977"/>
                        <a:pt x="108993" y="72132"/>
                      </a:cubicBezTo>
                      <a:lnTo>
                        <a:pt x="110116" y="65313"/>
                      </a:lnTo>
                      <a:close/>
                    </a:path>
                  </a:pathLst>
                </a:custGeom>
                <a:solidFill>
                  <a:srgbClr val="08788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9C0D881-D4CC-48D5-BD48-ED2599E03F26}"/>
                    </a:ext>
                  </a:extLst>
                </p:cNvPr>
                <p:cNvSpPr/>
                <p:nvPr/>
              </p:nvSpPr>
              <p:spPr>
                <a:xfrm>
                  <a:off x="880098" y="2087758"/>
                  <a:ext cx="27679" cy="18088"/>
                </a:xfrm>
                <a:custGeom>
                  <a:avLst/>
                  <a:gdLst>
                    <a:gd name="connsiteX0" fmla="*/ 26797 w 27679"/>
                    <a:gd name="connsiteY0" fmla="*/ 5214 h 18088"/>
                    <a:gd name="connsiteX1" fmla="*/ 27680 w 27679"/>
                    <a:gd name="connsiteY1" fmla="*/ 0 h 18088"/>
                    <a:gd name="connsiteX2" fmla="*/ 14524 w 27679"/>
                    <a:gd name="connsiteY2" fmla="*/ 8824 h 18088"/>
                    <a:gd name="connsiteX3" fmla="*/ 967 w 27679"/>
                    <a:gd name="connsiteY3" fmla="*/ 15642 h 18088"/>
                    <a:gd name="connsiteX4" fmla="*/ 1609 w 27679"/>
                    <a:gd name="connsiteY4" fmla="*/ 17969 h 18088"/>
                    <a:gd name="connsiteX5" fmla="*/ 25674 w 27679"/>
                    <a:gd name="connsiteY5" fmla="*/ 7701 h 18088"/>
                    <a:gd name="connsiteX6" fmla="*/ 26316 w 27679"/>
                    <a:gd name="connsiteY6" fmla="*/ 6818 h 18088"/>
                    <a:gd name="connsiteX7" fmla="*/ 26797 w 27679"/>
                    <a:gd name="connsiteY7" fmla="*/ 5214 h 1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79" h="18088">
                      <a:moveTo>
                        <a:pt x="26797" y="5214"/>
                      </a:moveTo>
                      <a:lnTo>
                        <a:pt x="27680" y="0"/>
                      </a:lnTo>
                      <a:cubicBezTo>
                        <a:pt x="26557" y="2808"/>
                        <a:pt x="23107" y="4332"/>
                        <a:pt x="14524" y="8824"/>
                      </a:cubicBezTo>
                      <a:cubicBezTo>
                        <a:pt x="10032" y="11150"/>
                        <a:pt x="4978" y="13557"/>
                        <a:pt x="967" y="15642"/>
                      </a:cubicBezTo>
                      <a:cubicBezTo>
                        <a:pt x="-878" y="17006"/>
                        <a:pt x="245" y="18530"/>
                        <a:pt x="1609" y="17969"/>
                      </a:cubicBezTo>
                      <a:cubicBezTo>
                        <a:pt x="4657" y="16525"/>
                        <a:pt x="24471" y="9065"/>
                        <a:pt x="25674" y="7701"/>
                      </a:cubicBezTo>
                      <a:cubicBezTo>
                        <a:pt x="25915" y="7460"/>
                        <a:pt x="26156" y="7139"/>
                        <a:pt x="26316" y="6818"/>
                      </a:cubicBezTo>
                      <a:cubicBezTo>
                        <a:pt x="26637" y="6257"/>
                        <a:pt x="26797" y="5535"/>
                        <a:pt x="26797" y="5214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F310B77-905E-41C1-A305-565F719646D8}"/>
                    </a:ext>
                  </a:extLst>
                </p:cNvPr>
                <p:cNvSpPr/>
                <p:nvPr/>
              </p:nvSpPr>
              <p:spPr>
                <a:xfrm>
                  <a:off x="797961" y="2034493"/>
                  <a:ext cx="44430" cy="58778"/>
                </a:xfrm>
                <a:custGeom>
                  <a:avLst/>
                  <a:gdLst>
                    <a:gd name="connsiteX0" fmla="*/ 1042 w 44430"/>
                    <a:gd name="connsiteY0" fmla="*/ 0 h 58778"/>
                    <a:gd name="connsiteX1" fmla="*/ 239 w 44430"/>
                    <a:gd name="connsiteY1" fmla="*/ 4893 h 58778"/>
                    <a:gd name="connsiteX2" fmla="*/ 2245 w 44430"/>
                    <a:gd name="connsiteY2" fmla="*/ 11712 h 58778"/>
                    <a:gd name="connsiteX3" fmla="*/ 42594 w 44430"/>
                    <a:gd name="connsiteY3" fmla="*/ 58318 h 58778"/>
                    <a:gd name="connsiteX4" fmla="*/ 43878 w 44430"/>
                    <a:gd name="connsiteY4" fmla="*/ 56634 h 58778"/>
                    <a:gd name="connsiteX5" fmla="*/ 25829 w 44430"/>
                    <a:gd name="connsiteY5" fmla="*/ 34413 h 58778"/>
                    <a:gd name="connsiteX6" fmla="*/ 8903 w 44430"/>
                    <a:gd name="connsiteY6" fmla="*/ 13156 h 58778"/>
                    <a:gd name="connsiteX7" fmla="*/ 1042 w 44430"/>
                    <a:gd name="connsiteY7" fmla="*/ 0 h 5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30" h="58778">
                      <a:moveTo>
                        <a:pt x="1042" y="0"/>
                      </a:moveTo>
                      <a:lnTo>
                        <a:pt x="239" y="4893"/>
                      </a:lnTo>
                      <a:cubicBezTo>
                        <a:pt x="-402" y="7059"/>
                        <a:pt x="239" y="9385"/>
                        <a:pt x="2245" y="11712"/>
                      </a:cubicBezTo>
                      <a:cubicBezTo>
                        <a:pt x="12272" y="23183"/>
                        <a:pt x="31605" y="45243"/>
                        <a:pt x="42594" y="58318"/>
                      </a:cubicBezTo>
                      <a:cubicBezTo>
                        <a:pt x="43798" y="59361"/>
                        <a:pt x="45241" y="58559"/>
                        <a:pt x="43878" y="56634"/>
                      </a:cubicBezTo>
                      <a:cubicBezTo>
                        <a:pt x="37701" y="49173"/>
                        <a:pt x="31765" y="41633"/>
                        <a:pt x="25829" y="34413"/>
                      </a:cubicBezTo>
                      <a:cubicBezTo>
                        <a:pt x="20695" y="28076"/>
                        <a:pt x="13154" y="18450"/>
                        <a:pt x="8903" y="13156"/>
                      </a:cubicBezTo>
                      <a:cubicBezTo>
                        <a:pt x="3368" y="6257"/>
                        <a:pt x="1282" y="3931"/>
                        <a:pt x="1042" y="0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C419014-C197-4FCC-BA0E-A6FC336F09F7}"/>
                    </a:ext>
                  </a:extLst>
                </p:cNvPr>
                <p:cNvSpPr/>
                <p:nvPr/>
              </p:nvSpPr>
              <p:spPr>
                <a:xfrm>
                  <a:off x="800847" y="2020760"/>
                  <a:ext cx="104683" cy="94765"/>
                </a:xfrm>
                <a:custGeom>
                  <a:avLst/>
                  <a:gdLst>
                    <a:gd name="connsiteX0" fmla="*/ 104684 w 104683"/>
                    <a:gd name="connsiteY0" fmla="*/ 64912 h 94765"/>
                    <a:gd name="connsiteX1" fmla="*/ 101876 w 104683"/>
                    <a:gd name="connsiteY1" fmla="*/ 64431 h 94765"/>
                    <a:gd name="connsiteX2" fmla="*/ 49976 w 104683"/>
                    <a:gd name="connsiteY2" fmla="*/ 4829 h 94765"/>
                    <a:gd name="connsiteX3" fmla="*/ 49976 w 104683"/>
                    <a:gd name="connsiteY3" fmla="*/ 4829 h 94765"/>
                    <a:gd name="connsiteX4" fmla="*/ 45483 w 104683"/>
                    <a:gd name="connsiteY4" fmla="*/ 818 h 94765"/>
                    <a:gd name="connsiteX5" fmla="*/ 36258 w 104683"/>
                    <a:gd name="connsiteY5" fmla="*/ 1220 h 94765"/>
                    <a:gd name="connsiteX6" fmla="*/ 5134 w 104683"/>
                    <a:gd name="connsiteY6" fmla="*/ 13092 h 94765"/>
                    <a:gd name="connsiteX7" fmla="*/ 1123 w 104683"/>
                    <a:gd name="connsiteY7" fmla="*/ 12450 h 94765"/>
                    <a:gd name="connsiteX8" fmla="*/ 2727 w 104683"/>
                    <a:gd name="connsiteY8" fmla="*/ 21194 h 94765"/>
                    <a:gd name="connsiteX9" fmla="*/ 52543 w 104683"/>
                    <a:gd name="connsiteY9" fmla="*/ 84004 h 94765"/>
                    <a:gd name="connsiteX10" fmla="*/ 51018 w 104683"/>
                    <a:gd name="connsiteY10" fmla="*/ 85608 h 94765"/>
                    <a:gd name="connsiteX11" fmla="*/ 0 w 104683"/>
                    <a:gd name="connsiteY11" fmla="*/ 26809 h 94765"/>
                    <a:gd name="connsiteX12" fmla="*/ 52141 w 104683"/>
                    <a:gd name="connsiteY12" fmla="*/ 88897 h 94765"/>
                    <a:gd name="connsiteX13" fmla="*/ 66340 w 104683"/>
                    <a:gd name="connsiteY13" fmla="*/ 93390 h 94765"/>
                    <a:gd name="connsiteX14" fmla="*/ 102037 w 104683"/>
                    <a:gd name="connsiteY14" fmla="*/ 76865 h 94765"/>
                    <a:gd name="connsiteX15" fmla="*/ 68506 w 104683"/>
                    <a:gd name="connsiteY15" fmla="*/ 91224 h 94765"/>
                    <a:gd name="connsiteX16" fmla="*/ 67062 w 104683"/>
                    <a:gd name="connsiteY16" fmla="*/ 90020 h 94765"/>
                    <a:gd name="connsiteX17" fmla="*/ 68426 w 104683"/>
                    <a:gd name="connsiteY17" fmla="*/ 87534 h 94765"/>
                    <a:gd name="connsiteX18" fmla="*/ 99229 w 104683"/>
                    <a:gd name="connsiteY18" fmla="*/ 70768 h 94765"/>
                    <a:gd name="connsiteX19" fmla="*/ 104684 w 104683"/>
                    <a:gd name="connsiteY19" fmla="*/ 64912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4683" h="94765">
                      <a:moveTo>
                        <a:pt x="104684" y="64912"/>
                      </a:moveTo>
                      <a:lnTo>
                        <a:pt x="101876" y="64431"/>
                      </a:lnTo>
                      <a:lnTo>
                        <a:pt x="49976" y="4829"/>
                      </a:lnTo>
                      <a:lnTo>
                        <a:pt x="49976" y="4829"/>
                      </a:lnTo>
                      <a:cubicBezTo>
                        <a:pt x="48612" y="3385"/>
                        <a:pt x="47248" y="1701"/>
                        <a:pt x="45483" y="818"/>
                      </a:cubicBezTo>
                      <a:cubicBezTo>
                        <a:pt x="42596" y="-706"/>
                        <a:pt x="39146" y="177"/>
                        <a:pt x="36258" y="1220"/>
                      </a:cubicBezTo>
                      <a:lnTo>
                        <a:pt x="5134" y="13092"/>
                      </a:lnTo>
                      <a:lnTo>
                        <a:pt x="1123" y="12450"/>
                      </a:lnTo>
                      <a:cubicBezTo>
                        <a:pt x="562" y="15498"/>
                        <a:pt x="963" y="18627"/>
                        <a:pt x="2727" y="21194"/>
                      </a:cubicBezTo>
                      <a:cubicBezTo>
                        <a:pt x="15161" y="38842"/>
                        <a:pt x="37381" y="65313"/>
                        <a:pt x="52543" y="84004"/>
                      </a:cubicBezTo>
                      <a:cubicBezTo>
                        <a:pt x="53505" y="84806"/>
                        <a:pt x="52302" y="86892"/>
                        <a:pt x="51018" y="85608"/>
                      </a:cubicBezTo>
                      <a:cubicBezTo>
                        <a:pt x="38424" y="71410"/>
                        <a:pt x="5134" y="31301"/>
                        <a:pt x="0" y="26809"/>
                      </a:cubicBezTo>
                      <a:lnTo>
                        <a:pt x="52141" y="88897"/>
                      </a:lnTo>
                      <a:cubicBezTo>
                        <a:pt x="56634" y="94192"/>
                        <a:pt x="59602" y="96438"/>
                        <a:pt x="66340" y="93390"/>
                      </a:cubicBezTo>
                      <a:lnTo>
                        <a:pt x="102037" y="76865"/>
                      </a:lnTo>
                      <a:cubicBezTo>
                        <a:pt x="90485" y="81036"/>
                        <a:pt x="69709" y="90742"/>
                        <a:pt x="68506" y="91224"/>
                      </a:cubicBezTo>
                      <a:cubicBezTo>
                        <a:pt x="67623" y="91625"/>
                        <a:pt x="66982" y="90903"/>
                        <a:pt x="67062" y="90020"/>
                      </a:cubicBezTo>
                      <a:cubicBezTo>
                        <a:pt x="67142" y="88978"/>
                        <a:pt x="67623" y="87774"/>
                        <a:pt x="68426" y="87534"/>
                      </a:cubicBezTo>
                      <a:cubicBezTo>
                        <a:pt x="84309" y="79351"/>
                        <a:pt x="92812" y="76063"/>
                        <a:pt x="99229" y="70768"/>
                      </a:cubicBezTo>
                      <a:cubicBezTo>
                        <a:pt x="100753" y="69404"/>
                        <a:pt x="104042" y="66757"/>
                        <a:pt x="104684" y="64912"/>
                      </a:cubicBezTo>
                      <a:close/>
                    </a:path>
                  </a:pathLst>
                </a:custGeom>
                <a:solidFill>
                  <a:srgbClr val="0BA6A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3901183-24D3-4276-8F4E-BC51F4FFF55B}"/>
                    </a:ext>
                  </a:extLst>
                </p:cNvPr>
                <p:cNvSpPr/>
                <p:nvPr/>
              </p:nvSpPr>
              <p:spPr>
                <a:xfrm>
                  <a:off x="827720" y="2071634"/>
                  <a:ext cx="49975" cy="43846"/>
                </a:xfrm>
                <a:custGeom>
                  <a:avLst/>
                  <a:gdLst>
                    <a:gd name="connsiteX0" fmla="*/ 0 w 49975"/>
                    <a:gd name="connsiteY0" fmla="*/ 0 h 43846"/>
                    <a:gd name="connsiteX1" fmla="*/ 28638 w 49975"/>
                    <a:gd name="connsiteY1" fmla="*/ 35135 h 43846"/>
                    <a:gd name="connsiteX2" fmla="*/ 26472 w 49975"/>
                    <a:gd name="connsiteY2" fmla="*/ 37943 h 43846"/>
                    <a:gd name="connsiteX3" fmla="*/ 17407 w 49975"/>
                    <a:gd name="connsiteY3" fmla="*/ 28156 h 43846"/>
                    <a:gd name="connsiteX4" fmla="*/ 25188 w 49975"/>
                    <a:gd name="connsiteY4" fmla="*/ 37943 h 43846"/>
                    <a:gd name="connsiteX5" fmla="*/ 39307 w 49975"/>
                    <a:gd name="connsiteY5" fmla="*/ 42435 h 43846"/>
                    <a:gd name="connsiteX6" fmla="*/ 49976 w 49975"/>
                    <a:gd name="connsiteY6" fmla="*/ 36900 h 43846"/>
                    <a:gd name="connsiteX7" fmla="*/ 38906 w 49975"/>
                    <a:gd name="connsiteY7" fmla="*/ 41553 h 43846"/>
                    <a:gd name="connsiteX8" fmla="*/ 37702 w 49975"/>
                    <a:gd name="connsiteY8" fmla="*/ 37381 h 43846"/>
                    <a:gd name="connsiteX9" fmla="*/ 45965 w 49975"/>
                    <a:gd name="connsiteY9" fmla="*/ 32969 h 43846"/>
                    <a:gd name="connsiteX10" fmla="*/ 0 w 49975"/>
                    <a:gd name="connsiteY10" fmla="*/ 0 h 4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975" h="43846">
                      <a:moveTo>
                        <a:pt x="0" y="0"/>
                      </a:moveTo>
                      <a:cubicBezTo>
                        <a:pt x="8824" y="11311"/>
                        <a:pt x="18931" y="23183"/>
                        <a:pt x="28638" y="35135"/>
                      </a:cubicBezTo>
                      <a:cubicBezTo>
                        <a:pt x="29600" y="35937"/>
                        <a:pt x="27916" y="39387"/>
                        <a:pt x="26472" y="37943"/>
                      </a:cubicBezTo>
                      <a:lnTo>
                        <a:pt x="17407" y="28156"/>
                      </a:lnTo>
                      <a:lnTo>
                        <a:pt x="25188" y="37943"/>
                      </a:lnTo>
                      <a:cubicBezTo>
                        <a:pt x="29681" y="43237"/>
                        <a:pt x="32649" y="45564"/>
                        <a:pt x="39307" y="42435"/>
                      </a:cubicBezTo>
                      <a:lnTo>
                        <a:pt x="49976" y="36900"/>
                      </a:lnTo>
                      <a:cubicBezTo>
                        <a:pt x="47569" y="37782"/>
                        <a:pt x="42194" y="40269"/>
                        <a:pt x="38906" y="41553"/>
                      </a:cubicBezTo>
                      <a:cubicBezTo>
                        <a:pt x="36419" y="42676"/>
                        <a:pt x="35617" y="38103"/>
                        <a:pt x="37702" y="37381"/>
                      </a:cubicBezTo>
                      <a:cubicBezTo>
                        <a:pt x="40430" y="35937"/>
                        <a:pt x="43318" y="34654"/>
                        <a:pt x="45965" y="3296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DD9E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2C42F7E7-7178-43EE-BCC8-F005612BCDC6}"/>
                    </a:ext>
                  </a:extLst>
                </p:cNvPr>
                <p:cNvSpPr/>
                <p:nvPr/>
              </p:nvSpPr>
              <p:spPr>
                <a:xfrm>
                  <a:off x="799131" y="2013754"/>
                  <a:ext cx="108940" cy="94888"/>
                </a:xfrm>
                <a:custGeom>
                  <a:avLst/>
                  <a:gdLst>
                    <a:gd name="connsiteX0" fmla="*/ 105598 w 108940"/>
                    <a:gd name="connsiteY0" fmla="*/ 65421 h 94888"/>
                    <a:gd name="connsiteX1" fmla="*/ 52895 w 108940"/>
                    <a:gd name="connsiteY1" fmla="*/ 4857 h 94888"/>
                    <a:gd name="connsiteX2" fmla="*/ 52895 w 108940"/>
                    <a:gd name="connsiteY2" fmla="*/ 4857 h 94888"/>
                    <a:gd name="connsiteX3" fmla="*/ 48403 w 108940"/>
                    <a:gd name="connsiteY3" fmla="*/ 846 h 94888"/>
                    <a:gd name="connsiteX4" fmla="*/ 39017 w 108940"/>
                    <a:gd name="connsiteY4" fmla="*/ 1167 h 94888"/>
                    <a:gd name="connsiteX5" fmla="*/ 5246 w 108940"/>
                    <a:gd name="connsiteY5" fmla="*/ 14162 h 94888"/>
                    <a:gd name="connsiteX6" fmla="*/ 2839 w 108940"/>
                    <a:gd name="connsiteY6" fmla="*/ 26836 h 94888"/>
                    <a:gd name="connsiteX7" fmla="*/ 54981 w 108940"/>
                    <a:gd name="connsiteY7" fmla="*/ 89005 h 94888"/>
                    <a:gd name="connsiteX8" fmla="*/ 69179 w 108940"/>
                    <a:gd name="connsiteY8" fmla="*/ 93497 h 94888"/>
                    <a:gd name="connsiteX9" fmla="*/ 104876 w 108940"/>
                    <a:gd name="connsiteY9" fmla="*/ 76972 h 94888"/>
                    <a:gd name="connsiteX10" fmla="*/ 105598 w 108940"/>
                    <a:gd name="connsiteY10" fmla="*/ 65421 h 9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8940" h="94888">
                      <a:moveTo>
                        <a:pt x="105598" y="65421"/>
                      </a:moveTo>
                      <a:lnTo>
                        <a:pt x="52895" y="4857"/>
                      </a:lnTo>
                      <a:lnTo>
                        <a:pt x="52895" y="4857"/>
                      </a:lnTo>
                      <a:cubicBezTo>
                        <a:pt x="51531" y="3413"/>
                        <a:pt x="50168" y="1728"/>
                        <a:pt x="48403" y="846"/>
                      </a:cubicBezTo>
                      <a:cubicBezTo>
                        <a:pt x="45355" y="-678"/>
                        <a:pt x="41985" y="124"/>
                        <a:pt x="39017" y="1167"/>
                      </a:cubicBezTo>
                      <a:lnTo>
                        <a:pt x="5246" y="14162"/>
                      </a:lnTo>
                      <a:cubicBezTo>
                        <a:pt x="-1412" y="16568"/>
                        <a:pt x="-1172" y="21783"/>
                        <a:pt x="2839" y="26836"/>
                      </a:cubicBezTo>
                      <a:lnTo>
                        <a:pt x="54981" y="89005"/>
                      </a:lnTo>
                      <a:cubicBezTo>
                        <a:pt x="59473" y="94380"/>
                        <a:pt x="62441" y="96545"/>
                        <a:pt x="69179" y="93497"/>
                      </a:cubicBezTo>
                      <a:lnTo>
                        <a:pt x="104876" y="76972"/>
                      </a:lnTo>
                      <a:cubicBezTo>
                        <a:pt x="110812" y="74165"/>
                        <a:pt x="109529" y="69592"/>
                        <a:pt x="105598" y="65421"/>
                      </a:cubicBezTo>
                      <a:close/>
                    </a:path>
                  </a:pathLst>
                </a:custGeom>
                <a:solidFill>
                  <a:srgbClr val="4EF6F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AE20B1F-8A17-49A5-B81B-899F0AE10F18}"/>
                    </a:ext>
                  </a:extLst>
                </p:cNvPr>
                <p:cNvSpPr/>
                <p:nvPr/>
              </p:nvSpPr>
              <p:spPr>
                <a:xfrm>
                  <a:off x="800455" y="2015187"/>
                  <a:ext cx="106088" cy="91815"/>
                </a:xfrm>
                <a:custGeom>
                  <a:avLst/>
                  <a:gdLst>
                    <a:gd name="connsiteX0" fmla="*/ 50448 w 106088"/>
                    <a:gd name="connsiteY0" fmla="*/ 4386 h 91815"/>
                    <a:gd name="connsiteX1" fmla="*/ 103151 w 106088"/>
                    <a:gd name="connsiteY1" fmla="*/ 64950 h 91815"/>
                    <a:gd name="connsiteX2" fmla="*/ 102830 w 106088"/>
                    <a:gd name="connsiteY2" fmla="*/ 74014 h 91815"/>
                    <a:gd name="connsiteX3" fmla="*/ 67133 w 106088"/>
                    <a:gd name="connsiteY3" fmla="*/ 90539 h 91815"/>
                    <a:gd name="connsiteX4" fmla="*/ 54700 w 106088"/>
                    <a:gd name="connsiteY4" fmla="*/ 86448 h 91815"/>
                    <a:gd name="connsiteX5" fmla="*/ 2558 w 106088"/>
                    <a:gd name="connsiteY5" fmla="*/ 24360 h 91815"/>
                    <a:gd name="connsiteX6" fmla="*/ 4323 w 106088"/>
                    <a:gd name="connsiteY6" fmla="*/ 14012 h 91815"/>
                    <a:gd name="connsiteX7" fmla="*/ 38095 w 106088"/>
                    <a:gd name="connsiteY7" fmla="*/ 1016 h 91815"/>
                    <a:gd name="connsiteX8" fmla="*/ 50448 w 106088"/>
                    <a:gd name="connsiteY8" fmla="*/ 4386 h 91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6088" h="91815">
                      <a:moveTo>
                        <a:pt x="50448" y="4386"/>
                      </a:moveTo>
                      <a:lnTo>
                        <a:pt x="103151" y="64950"/>
                      </a:lnTo>
                      <a:cubicBezTo>
                        <a:pt x="107723" y="69763"/>
                        <a:pt x="106440" y="72410"/>
                        <a:pt x="102830" y="74014"/>
                      </a:cubicBezTo>
                      <a:lnTo>
                        <a:pt x="67133" y="90539"/>
                      </a:lnTo>
                      <a:cubicBezTo>
                        <a:pt x="61839" y="92946"/>
                        <a:pt x="59513" y="92144"/>
                        <a:pt x="54700" y="86448"/>
                      </a:cubicBezTo>
                      <a:lnTo>
                        <a:pt x="2558" y="24360"/>
                      </a:lnTo>
                      <a:cubicBezTo>
                        <a:pt x="-1693" y="19065"/>
                        <a:pt x="-330" y="15696"/>
                        <a:pt x="4323" y="14012"/>
                      </a:cubicBezTo>
                      <a:lnTo>
                        <a:pt x="38095" y="1016"/>
                      </a:lnTo>
                      <a:cubicBezTo>
                        <a:pt x="45635" y="-1390"/>
                        <a:pt x="46919" y="776"/>
                        <a:pt x="50448" y="4386"/>
                      </a:cubicBezTo>
                      <a:close/>
                    </a:path>
                  </a:pathLst>
                </a:custGeom>
                <a:solidFill>
                  <a:srgbClr val="1600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34D8CD2-22B2-426D-8600-6F3497848AEF}"/>
                    </a:ext>
                  </a:extLst>
                </p:cNvPr>
                <p:cNvSpPr/>
                <p:nvPr/>
              </p:nvSpPr>
              <p:spPr>
                <a:xfrm>
                  <a:off x="807870" y="2020360"/>
                  <a:ext cx="89641" cy="77729"/>
                </a:xfrm>
                <a:custGeom>
                  <a:avLst/>
                  <a:gdLst>
                    <a:gd name="connsiteX0" fmla="*/ 42552 w 89641"/>
                    <a:gd name="connsiteY0" fmla="*/ 3705 h 77729"/>
                    <a:gd name="connsiteX1" fmla="*/ 87153 w 89641"/>
                    <a:gd name="connsiteY1" fmla="*/ 54964 h 77729"/>
                    <a:gd name="connsiteX2" fmla="*/ 86912 w 89641"/>
                    <a:gd name="connsiteY2" fmla="*/ 62665 h 77729"/>
                    <a:gd name="connsiteX3" fmla="*/ 56670 w 89641"/>
                    <a:gd name="connsiteY3" fmla="*/ 76623 h 77729"/>
                    <a:gd name="connsiteX4" fmla="*/ 46242 w 89641"/>
                    <a:gd name="connsiteY4" fmla="*/ 73254 h 77729"/>
                    <a:gd name="connsiteX5" fmla="*/ 2122 w 89641"/>
                    <a:gd name="connsiteY5" fmla="*/ 20711 h 77729"/>
                    <a:gd name="connsiteX6" fmla="*/ 3646 w 89641"/>
                    <a:gd name="connsiteY6" fmla="*/ 11967 h 77729"/>
                    <a:gd name="connsiteX7" fmla="*/ 32204 w 89641"/>
                    <a:gd name="connsiteY7" fmla="*/ 978 h 77729"/>
                    <a:gd name="connsiteX8" fmla="*/ 42552 w 89641"/>
                    <a:gd name="connsiteY8" fmla="*/ 3705 h 7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1" h="77729">
                      <a:moveTo>
                        <a:pt x="42552" y="3705"/>
                      </a:moveTo>
                      <a:lnTo>
                        <a:pt x="87153" y="54964"/>
                      </a:lnTo>
                      <a:cubicBezTo>
                        <a:pt x="91003" y="59055"/>
                        <a:pt x="89961" y="61301"/>
                        <a:pt x="86912" y="62665"/>
                      </a:cubicBezTo>
                      <a:lnTo>
                        <a:pt x="56670" y="76623"/>
                      </a:lnTo>
                      <a:cubicBezTo>
                        <a:pt x="52178" y="78708"/>
                        <a:pt x="50253" y="77987"/>
                        <a:pt x="46242" y="73254"/>
                      </a:cubicBezTo>
                      <a:lnTo>
                        <a:pt x="2122" y="20711"/>
                      </a:lnTo>
                      <a:cubicBezTo>
                        <a:pt x="-1407" y="16219"/>
                        <a:pt x="-284" y="13331"/>
                        <a:pt x="3646" y="11967"/>
                      </a:cubicBezTo>
                      <a:lnTo>
                        <a:pt x="32204" y="978"/>
                      </a:lnTo>
                      <a:cubicBezTo>
                        <a:pt x="38461" y="-1268"/>
                        <a:pt x="39584" y="657"/>
                        <a:pt x="42552" y="3705"/>
                      </a:cubicBezTo>
                      <a:close/>
                    </a:path>
                  </a:pathLst>
                </a:custGeom>
                <a:solidFill>
                  <a:srgbClr val="311B3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6ED60E8-8E89-4AC8-A7CF-C2A9B18BF329}"/>
                    </a:ext>
                  </a:extLst>
                </p:cNvPr>
                <p:cNvSpPr/>
                <p:nvPr/>
              </p:nvSpPr>
              <p:spPr>
                <a:xfrm>
                  <a:off x="807870" y="2032220"/>
                  <a:ext cx="89641" cy="65869"/>
                </a:xfrm>
                <a:custGeom>
                  <a:avLst/>
                  <a:gdLst>
                    <a:gd name="connsiteX0" fmla="*/ 87153 w 89641"/>
                    <a:gd name="connsiteY0" fmla="*/ 43104 h 65869"/>
                    <a:gd name="connsiteX1" fmla="*/ 86912 w 89641"/>
                    <a:gd name="connsiteY1" fmla="*/ 50804 h 65869"/>
                    <a:gd name="connsiteX2" fmla="*/ 56670 w 89641"/>
                    <a:gd name="connsiteY2" fmla="*/ 64762 h 65869"/>
                    <a:gd name="connsiteX3" fmla="*/ 46242 w 89641"/>
                    <a:gd name="connsiteY3" fmla="*/ 61393 h 65869"/>
                    <a:gd name="connsiteX4" fmla="*/ 2122 w 89641"/>
                    <a:gd name="connsiteY4" fmla="*/ 8851 h 65869"/>
                    <a:gd name="connsiteX5" fmla="*/ 3646 w 89641"/>
                    <a:gd name="connsiteY5" fmla="*/ 107 h 65869"/>
                    <a:gd name="connsiteX6" fmla="*/ 87153 w 89641"/>
                    <a:gd name="connsiteY6" fmla="*/ 43104 h 65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41" h="65869">
                      <a:moveTo>
                        <a:pt x="87153" y="43104"/>
                      </a:moveTo>
                      <a:cubicBezTo>
                        <a:pt x="91003" y="47195"/>
                        <a:pt x="89961" y="49441"/>
                        <a:pt x="86912" y="50804"/>
                      </a:cubicBezTo>
                      <a:lnTo>
                        <a:pt x="56670" y="64762"/>
                      </a:lnTo>
                      <a:cubicBezTo>
                        <a:pt x="52178" y="66848"/>
                        <a:pt x="50253" y="66126"/>
                        <a:pt x="46242" y="61393"/>
                      </a:cubicBezTo>
                      <a:lnTo>
                        <a:pt x="2122" y="8851"/>
                      </a:lnTo>
                      <a:cubicBezTo>
                        <a:pt x="-1407" y="4358"/>
                        <a:pt x="-284" y="1471"/>
                        <a:pt x="3646" y="107"/>
                      </a:cubicBezTo>
                      <a:cubicBezTo>
                        <a:pt x="20893" y="-1898"/>
                        <a:pt x="62526" y="24734"/>
                        <a:pt x="87153" y="43104"/>
                      </a:cubicBezTo>
                      <a:close/>
                    </a:path>
                  </a:pathLst>
                </a:custGeom>
                <a:solidFill>
                  <a:srgbClr val="58366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F9B393F0-D1E8-42E1-8321-35AE8E53E9EF}"/>
                    </a:ext>
                  </a:extLst>
                </p:cNvPr>
                <p:cNvSpPr/>
                <p:nvPr/>
              </p:nvSpPr>
              <p:spPr>
                <a:xfrm>
                  <a:off x="836057" y="2018414"/>
                  <a:ext cx="3782" cy="2397"/>
                </a:xfrm>
                <a:custGeom>
                  <a:avLst/>
                  <a:gdLst>
                    <a:gd name="connsiteX0" fmla="*/ 2092 w 3782"/>
                    <a:gd name="connsiteY0" fmla="*/ 35 h 2397"/>
                    <a:gd name="connsiteX1" fmla="*/ 6 w 3782"/>
                    <a:gd name="connsiteY1" fmla="*/ 918 h 2397"/>
                    <a:gd name="connsiteX2" fmla="*/ 1691 w 3782"/>
                    <a:gd name="connsiteY2" fmla="*/ 2362 h 2397"/>
                    <a:gd name="connsiteX3" fmla="*/ 3776 w 3782"/>
                    <a:gd name="connsiteY3" fmla="*/ 1479 h 2397"/>
                    <a:gd name="connsiteX4" fmla="*/ 2092 w 3782"/>
                    <a:gd name="connsiteY4" fmla="*/ 35 h 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2" h="2397">
                      <a:moveTo>
                        <a:pt x="2092" y="35"/>
                      </a:moveTo>
                      <a:cubicBezTo>
                        <a:pt x="1049" y="-125"/>
                        <a:pt x="86" y="276"/>
                        <a:pt x="6" y="918"/>
                      </a:cubicBezTo>
                      <a:cubicBezTo>
                        <a:pt x="-74" y="1560"/>
                        <a:pt x="648" y="2201"/>
                        <a:pt x="1691" y="2362"/>
                      </a:cubicBezTo>
                      <a:cubicBezTo>
                        <a:pt x="2733" y="2522"/>
                        <a:pt x="3696" y="2121"/>
                        <a:pt x="3776" y="1479"/>
                      </a:cubicBezTo>
                      <a:cubicBezTo>
                        <a:pt x="3857" y="918"/>
                        <a:pt x="3135" y="196"/>
                        <a:pt x="2092" y="35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68" name="Graphic 5">
                  <a:extLst>
                    <a:ext uri="{FF2B5EF4-FFF2-40B4-BE49-F238E27FC236}">
                      <a16:creationId xmlns:a16="http://schemas.microsoft.com/office/drawing/2014/main" id="{FB5407AD-7B7C-4CE9-B6A1-81D517BF5D0D}"/>
                    </a:ext>
                  </a:extLst>
                </p:cNvPr>
                <p:cNvGrpSpPr/>
                <p:nvPr/>
              </p:nvGrpSpPr>
              <p:grpSpPr>
                <a:xfrm>
                  <a:off x="893960" y="2095133"/>
                  <a:ext cx="4629" cy="4434"/>
                  <a:chOff x="893960" y="2095133"/>
                  <a:chExt cx="4629" cy="4434"/>
                </a:xfrm>
              </p:grpSpPr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2317F411-DA30-43BE-A6F4-595CCB451BAA}"/>
                      </a:ext>
                    </a:extLst>
                  </p:cNvPr>
                  <p:cNvSpPr/>
                  <p:nvPr/>
                </p:nvSpPr>
                <p:spPr>
                  <a:xfrm>
                    <a:off x="893960" y="2095133"/>
                    <a:ext cx="4629" cy="4434"/>
                  </a:xfrm>
                  <a:custGeom>
                    <a:avLst/>
                    <a:gdLst>
                      <a:gd name="connsiteX0" fmla="*/ 2668 w 4629"/>
                      <a:gd name="connsiteY0" fmla="*/ 5 h 4434"/>
                      <a:gd name="connsiteX1" fmla="*/ 20 w 4629"/>
                      <a:gd name="connsiteY1" fmla="*/ 2412 h 4434"/>
                      <a:gd name="connsiteX2" fmla="*/ 1946 w 4629"/>
                      <a:gd name="connsiteY2" fmla="*/ 4417 h 4434"/>
                      <a:gd name="connsiteX3" fmla="*/ 4593 w 4629"/>
                      <a:gd name="connsiteY3" fmla="*/ 2011 h 4434"/>
                      <a:gd name="connsiteX4" fmla="*/ 2668 w 4629"/>
                      <a:gd name="connsiteY4" fmla="*/ 5 h 4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9" h="4434">
                        <a:moveTo>
                          <a:pt x="2668" y="5"/>
                        </a:moveTo>
                        <a:cubicBezTo>
                          <a:pt x="1384" y="85"/>
                          <a:pt x="261" y="1208"/>
                          <a:pt x="20" y="2412"/>
                        </a:cubicBezTo>
                        <a:cubicBezTo>
                          <a:pt x="-140" y="3615"/>
                          <a:pt x="662" y="4577"/>
                          <a:pt x="1946" y="4417"/>
                        </a:cubicBezTo>
                        <a:cubicBezTo>
                          <a:pt x="3229" y="4337"/>
                          <a:pt x="4352" y="3214"/>
                          <a:pt x="4593" y="2011"/>
                        </a:cubicBezTo>
                        <a:cubicBezTo>
                          <a:pt x="4833" y="807"/>
                          <a:pt x="3871" y="-75"/>
                          <a:pt x="2668" y="5"/>
                        </a:cubicBezTo>
                        <a:close/>
                      </a:path>
                    </a:pathLst>
                  </a:custGeom>
                  <a:solidFill>
                    <a:srgbClr val="02444A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233A606-6EA5-4E9D-B2A8-58FB6ABA0872}"/>
                      </a:ext>
                    </a:extLst>
                  </p:cNvPr>
                  <p:cNvSpPr/>
                  <p:nvPr/>
                </p:nvSpPr>
                <p:spPr>
                  <a:xfrm>
                    <a:off x="894437" y="2095693"/>
                    <a:ext cx="3524" cy="3382"/>
                  </a:xfrm>
                  <a:custGeom>
                    <a:avLst/>
                    <a:gdLst>
                      <a:gd name="connsiteX0" fmla="*/ 2030 w 3524"/>
                      <a:gd name="connsiteY0" fmla="*/ 7 h 3382"/>
                      <a:gd name="connsiteX1" fmla="*/ 25 w 3524"/>
                      <a:gd name="connsiteY1" fmla="*/ 1852 h 3382"/>
                      <a:gd name="connsiteX2" fmla="*/ 1468 w 3524"/>
                      <a:gd name="connsiteY2" fmla="*/ 3376 h 3382"/>
                      <a:gd name="connsiteX3" fmla="*/ 3474 w 3524"/>
                      <a:gd name="connsiteY3" fmla="*/ 1531 h 3382"/>
                      <a:gd name="connsiteX4" fmla="*/ 2030 w 3524"/>
                      <a:gd name="connsiteY4" fmla="*/ 7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4" h="3382">
                        <a:moveTo>
                          <a:pt x="2030" y="7"/>
                        </a:moveTo>
                        <a:cubicBezTo>
                          <a:pt x="1067" y="87"/>
                          <a:pt x="185" y="889"/>
                          <a:pt x="25" y="1852"/>
                        </a:cubicBezTo>
                        <a:cubicBezTo>
                          <a:pt x="-136" y="2814"/>
                          <a:pt x="506" y="3456"/>
                          <a:pt x="1468" y="3376"/>
                        </a:cubicBezTo>
                        <a:cubicBezTo>
                          <a:pt x="2431" y="3296"/>
                          <a:pt x="3313" y="2493"/>
                          <a:pt x="3474" y="1531"/>
                        </a:cubicBezTo>
                        <a:cubicBezTo>
                          <a:pt x="3715" y="568"/>
                          <a:pt x="3073" y="-73"/>
                          <a:pt x="2030" y="7"/>
                        </a:cubicBezTo>
                        <a:close/>
                      </a:path>
                    </a:pathLst>
                  </a:custGeom>
                  <a:solidFill>
                    <a:srgbClr val="011E21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0675265-05BD-4DA7-B823-1784B8720F8A}"/>
                  </a:ext>
                </a:extLst>
              </p:cNvPr>
              <p:cNvSpPr/>
              <p:nvPr/>
            </p:nvSpPr>
            <p:spPr>
              <a:xfrm>
                <a:off x="799644" y="2045884"/>
                <a:ext cx="86955" cy="83506"/>
              </a:xfrm>
              <a:custGeom>
                <a:avLst/>
                <a:gdLst>
                  <a:gd name="connsiteX0" fmla="*/ 53746 w 86955"/>
                  <a:gd name="connsiteY0" fmla="*/ 83507 h 83506"/>
                  <a:gd name="connsiteX1" fmla="*/ 2407 w 86955"/>
                  <a:gd name="connsiteY1" fmla="*/ 42596 h 83506"/>
                  <a:gd name="connsiteX2" fmla="*/ 0 w 86955"/>
                  <a:gd name="connsiteY2" fmla="*/ 0 h 83506"/>
                  <a:gd name="connsiteX3" fmla="*/ 18530 w 86955"/>
                  <a:gd name="connsiteY3" fmla="*/ 21097 h 83506"/>
                  <a:gd name="connsiteX4" fmla="*/ 37622 w 86955"/>
                  <a:gd name="connsiteY4" fmla="*/ 40751 h 83506"/>
                  <a:gd name="connsiteX5" fmla="*/ 31205 w 86955"/>
                  <a:gd name="connsiteY5" fmla="*/ 25349 h 83506"/>
                  <a:gd name="connsiteX6" fmla="*/ 31365 w 86955"/>
                  <a:gd name="connsiteY6" fmla="*/ 3770 h 83506"/>
                  <a:gd name="connsiteX7" fmla="*/ 41633 w 86955"/>
                  <a:gd name="connsiteY7" fmla="*/ 17407 h 83506"/>
                  <a:gd name="connsiteX8" fmla="*/ 62650 w 86955"/>
                  <a:gd name="connsiteY8" fmla="*/ 36339 h 83506"/>
                  <a:gd name="connsiteX9" fmla="*/ 86956 w 86955"/>
                  <a:gd name="connsiteY9" fmla="*/ 64174 h 83506"/>
                  <a:gd name="connsiteX10" fmla="*/ 53746 w 86955"/>
                  <a:gd name="connsiteY10" fmla="*/ 83507 h 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955" h="83506">
                    <a:moveTo>
                      <a:pt x="53746" y="83507"/>
                    </a:moveTo>
                    <a:cubicBezTo>
                      <a:pt x="44922" y="70190"/>
                      <a:pt x="3048" y="54388"/>
                      <a:pt x="2407" y="42596"/>
                    </a:cubicBezTo>
                    <a:lnTo>
                      <a:pt x="0" y="0"/>
                    </a:lnTo>
                    <a:cubicBezTo>
                      <a:pt x="4893" y="6016"/>
                      <a:pt x="13156" y="15562"/>
                      <a:pt x="18530" y="21097"/>
                    </a:cubicBezTo>
                    <a:lnTo>
                      <a:pt x="37622" y="40751"/>
                    </a:lnTo>
                    <a:lnTo>
                      <a:pt x="31205" y="25349"/>
                    </a:lnTo>
                    <a:cubicBezTo>
                      <a:pt x="28878" y="19814"/>
                      <a:pt x="24146" y="6257"/>
                      <a:pt x="31365" y="3770"/>
                    </a:cubicBezTo>
                    <a:cubicBezTo>
                      <a:pt x="32809" y="3289"/>
                      <a:pt x="36339" y="7300"/>
                      <a:pt x="41633" y="17407"/>
                    </a:cubicBezTo>
                    <a:cubicBezTo>
                      <a:pt x="46927" y="27515"/>
                      <a:pt x="51740" y="24226"/>
                      <a:pt x="62650" y="36339"/>
                    </a:cubicBezTo>
                    <a:cubicBezTo>
                      <a:pt x="70752" y="45323"/>
                      <a:pt x="69870" y="53746"/>
                      <a:pt x="86956" y="64174"/>
                    </a:cubicBezTo>
                    <a:lnTo>
                      <a:pt x="53746" y="83507"/>
                    </a:ln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90832D-D3BE-4C23-B1DD-B41CD1BEC9EF}"/>
                  </a:ext>
                </a:extLst>
              </p:cNvPr>
              <p:cNvSpPr/>
              <p:nvPr/>
            </p:nvSpPr>
            <p:spPr>
              <a:xfrm>
                <a:off x="799644" y="2045884"/>
                <a:ext cx="73719" cy="82945"/>
              </a:xfrm>
              <a:custGeom>
                <a:avLst/>
                <a:gdLst>
                  <a:gd name="connsiteX0" fmla="*/ 52382 w 73719"/>
                  <a:gd name="connsiteY0" fmla="*/ 82945 h 82945"/>
                  <a:gd name="connsiteX1" fmla="*/ 27755 w 73719"/>
                  <a:gd name="connsiteY1" fmla="*/ 68586 h 82945"/>
                  <a:gd name="connsiteX2" fmla="*/ 2407 w 73719"/>
                  <a:gd name="connsiteY2" fmla="*/ 42596 h 82945"/>
                  <a:gd name="connsiteX3" fmla="*/ 0 w 73719"/>
                  <a:gd name="connsiteY3" fmla="*/ 0 h 82945"/>
                  <a:gd name="connsiteX4" fmla="*/ 12674 w 73719"/>
                  <a:gd name="connsiteY4" fmla="*/ 27033 h 82945"/>
                  <a:gd name="connsiteX5" fmla="*/ 40029 w 73719"/>
                  <a:gd name="connsiteY5" fmla="*/ 47088 h 82945"/>
                  <a:gd name="connsiteX6" fmla="*/ 37702 w 73719"/>
                  <a:gd name="connsiteY6" fmla="*/ 40831 h 82945"/>
                  <a:gd name="connsiteX7" fmla="*/ 28718 w 73719"/>
                  <a:gd name="connsiteY7" fmla="*/ 18450 h 82945"/>
                  <a:gd name="connsiteX8" fmla="*/ 29600 w 73719"/>
                  <a:gd name="connsiteY8" fmla="*/ 5054 h 82945"/>
                  <a:gd name="connsiteX9" fmla="*/ 31285 w 73719"/>
                  <a:gd name="connsiteY9" fmla="*/ 16204 h 82945"/>
                  <a:gd name="connsiteX10" fmla="*/ 48692 w 73719"/>
                  <a:gd name="connsiteY10" fmla="*/ 48050 h 82945"/>
                  <a:gd name="connsiteX11" fmla="*/ 73720 w 73719"/>
                  <a:gd name="connsiteY11" fmla="*/ 76287 h 82945"/>
                  <a:gd name="connsiteX12" fmla="*/ 52382 w 73719"/>
                  <a:gd name="connsiteY12" fmla="*/ 82945 h 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19" h="82945">
                    <a:moveTo>
                      <a:pt x="52382" y="82945"/>
                    </a:moveTo>
                    <a:cubicBezTo>
                      <a:pt x="46286" y="74282"/>
                      <a:pt x="39226" y="75725"/>
                      <a:pt x="27755" y="68586"/>
                    </a:cubicBezTo>
                    <a:cubicBezTo>
                      <a:pt x="16685" y="61848"/>
                      <a:pt x="2727" y="48371"/>
                      <a:pt x="2407" y="42596"/>
                    </a:cubicBezTo>
                    <a:lnTo>
                      <a:pt x="0" y="0"/>
                    </a:lnTo>
                    <a:cubicBezTo>
                      <a:pt x="1925" y="8904"/>
                      <a:pt x="6818" y="21899"/>
                      <a:pt x="12674" y="27033"/>
                    </a:cubicBezTo>
                    <a:cubicBezTo>
                      <a:pt x="20616" y="33852"/>
                      <a:pt x="34814" y="41392"/>
                      <a:pt x="40029" y="47088"/>
                    </a:cubicBezTo>
                    <a:lnTo>
                      <a:pt x="37702" y="40831"/>
                    </a:lnTo>
                    <a:cubicBezTo>
                      <a:pt x="34895" y="34092"/>
                      <a:pt x="30483" y="25269"/>
                      <a:pt x="28718" y="18450"/>
                    </a:cubicBezTo>
                    <a:cubicBezTo>
                      <a:pt x="27434" y="13557"/>
                      <a:pt x="26552" y="7701"/>
                      <a:pt x="29600" y="5054"/>
                    </a:cubicBezTo>
                    <a:cubicBezTo>
                      <a:pt x="29600" y="9305"/>
                      <a:pt x="30402" y="13236"/>
                      <a:pt x="31285" y="16204"/>
                    </a:cubicBezTo>
                    <a:cubicBezTo>
                      <a:pt x="36098" y="32087"/>
                      <a:pt x="41954" y="40510"/>
                      <a:pt x="48692" y="48050"/>
                    </a:cubicBezTo>
                    <a:cubicBezTo>
                      <a:pt x="56794" y="57035"/>
                      <a:pt x="71394" y="56634"/>
                      <a:pt x="73720" y="76287"/>
                    </a:cubicBezTo>
                    <a:lnTo>
                      <a:pt x="52382" y="82945"/>
                    </a:ln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D67ABD6-1FB3-4BD9-9648-62D492C020C3}"/>
                  </a:ext>
                </a:extLst>
              </p:cNvPr>
              <p:cNvSpPr/>
              <p:nvPr/>
            </p:nvSpPr>
            <p:spPr>
              <a:xfrm>
                <a:off x="927802" y="2014268"/>
                <a:ext cx="83237" cy="213240"/>
              </a:xfrm>
              <a:custGeom>
                <a:avLst/>
                <a:gdLst>
                  <a:gd name="connsiteX0" fmla="*/ 51449 w 83237"/>
                  <a:gd name="connsiteY0" fmla="*/ 1053 h 213240"/>
                  <a:gd name="connsiteX1" fmla="*/ 992 w 83237"/>
                  <a:gd name="connsiteY1" fmla="*/ 172157 h 213240"/>
                  <a:gd name="connsiteX2" fmla="*/ 56022 w 83237"/>
                  <a:gd name="connsiteY2" fmla="*/ 191730 h 213240"/>
                  <a:gd name="connsiteX3" fmla="*/ 77039 w 83237"/>
                  <a:gd name="connsiteY3" fmla="*/ 99480 h 213240"/>
                  <a:gd name="connsiteX4" fmla="*/ 68375 w 83237"/>
                  <a:gd name="connsiteY4" fmla="*/ 4583 h 213240"/>
                  <a:gd name="connsiteX5" fmla="*/ 51449 w 83237"/>
                  <a:gd name="connsiteY5" fmla="*/ 1053 h 21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37" h="213240">
                    <a:moveTo>
                      <a:pt x="51449" y="1053"/>
                    </a:moveTo>
                    <a:cubicBezTo>
                      <a:pt x="27625" y="15412"/>
                      <a:pt x="10779" y="112556"/>
                      <a:pt x="992" y="172157"/>
                    </a:cubicBezTo>
                    <a:cubicBezTo>
                      <a:pt x="-7751" y="192934"/>
                      <a:pt x="43829" y="241064"/>
                      <a:pt x="56022" y="191730"/>
                    </a:cubicBezTo>
                    <a:cubicBezTo>
                      <a:pt x="63161" y="162772"/>
                      <a:pt x="72546" y="123626"/>
                      <a:pt x="77039" y="99480"/>
                    </a:cubicBezTo>
                    <a:cubicBezTo>
                      <a:pt x="82012" y="72607"/>
                      <a:pt x="91478" y="21910"/>
                      <a:pt x="68375" y="4583"/>
                    </a:cubicBezTo>
                    <a:cubicBezTo>
                      <a:pt x="64525" y="1615"/>
                      <a:pt x="56102" y="-1754"/>
                      <a:pt x="51449" y="1053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EDB7DA4-980F-4FD6-A0EF-A78DDF561B54}"/>
                  </a:ext>
                </a:extLst>
              </p:cNvPr>
              <p:cNvSpPr/>
              <p:nvPr/>
            </p:nvSpPr>
            <p:spPr>
              <a:xfrm>
                <a:off x="845344" y="2096467"/>
                <a:ext cx="138183" cy="132151"/>
              </a:xfrm>
              <a:custGeom>
                <a:avLst/>
                <a:gdLst>
                  <a:gd name="connsiteX0" fmla="*/ 126207 w 138183"/>
                  <a:gd name="connsiteY0" fmla="*/ 74476 h 132151"/>
                  <a:gd name="connsiteX1" fmla="*/ 34438 w 138183"/>
                  <a:gd name="connsiteY1" fmla="*/ 2040 h 132151"/>
                  <a:gd name="connsiteX2" fmla="*/ 1869 w 138183"/>
                  <a:gd name="connsiteY2" fmla="*/ 40223 h 132151"/>
                  <a:gd name="connsiteX3" fmla="*/ 94440 w 138183"/>
                  <a:gd name="connsiteY3" fmla="*/ 124692 h 132151"/>
                  <a:gd name="connsiteX4" fmla="*/ 127169 w 138183"/>
                  <a:gd name="connsiteY4" fmla="*/ 129907 h 132151"/>
                  <a:gd name="connsiteX5" fmla="*/ 138159 w 138183"/>
                  <a:gd name="connsiteY5" fmla="*/ 101750 h 132151"/>
                  <a:gd name="connsiteX6" fmla="*/ 126207 w 138183"/>
                  <a:gd name="connsiteY6" fmla="*/ 74476 h 13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83" h="132151">
                    <a:moveTo>
                      <a:pt x="126207" y="74476"/>
                    </a:moveTo>
                    <a:lnTo>
                      <a:pt x="34438" y="2040"/>
                    </a:lnTo>
                    <a:cubicBezTo>
                      <a:pt x="12939" y="-8870"/>
                      <a:pt x="-6152" y="26907"/>
                      <a:pt x="1869" y="40223"/>
                    </a:cubicBezTo>
                    <a:lnTo>
                      <a:pt x="94440" y="124692"/>
                    </a:lnTo>
                    <a:cubicBezTo>
                      <a:pt x="108158" y="132634"/>
                      <a:pt x="119950" y="133998"/>
                      <a:pt x="127169" y="129907"/>
                    </a:cubicBezTo>
                    <a:cubicBezTo>
                      <a:pt x="135753" y="125094"/>
                      <a:pt x="138480" y="112981"/>
                      <a:pt x="138159" y="101750"/>
                    </a:cubicBezTo>
                    <a:cubicBezTo>
                      <a:pt x="137838" y="91482"/>
                      <a:pt x="134309" y="83781"/>
                      <a:pt x="126207" y="74476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13A137F-32A5-4A8B-B1B2-E2B1C136D909}"/>
                  </a:ext>
                </a:extLst>
              </p:cNvPr>
              <p:cNvSpPr/>
              <p:nvPr/>
            </p:nvSpPr>
            <p:spPr>
              <a:xfrm>
                <a:off x="845037" y="2107010"/>
                <a:ext cx="133171" cy="121808"/>
              </a:xfrm>
              <a:custGeom>
                <a:avLst/>
                <a:gdLst>
                  <a:gd name="connsiteX0" fmla="*/ 8514 w 133171"/>
                  <a:gd name="connsiteY0" fmla="*/ 0 h 121808"/>
                  <a:gd name="connsiteX1" fmla="*/ 2096 w 133171"/>
                  <a:gd name="connsiteY1" fmla="*/ 29680 h 121808"/>
                  <a:gd name="connsiteX2" fmla="*/ 85924 w 133171"/>
                  <a:gd name="connsiteY2" fmla="*/ 106128 h 121808"/>
                  <a:gd name="connsiteX3" fmla="*/ 110952 w 133171"/>
                  <a:gd name="connsiteY3" fmla="*/ 121048 h 121808"/>
                  <a:gd name="connsiteX4" fmla="*/ 127396 w 133171"/>
                  <a:gd name="connsiteY4" fmla="*/ 119364 h 121808"/>
                  <a:gd name="connsiteX5" fmla="*/ 133172 w 133171"/>
                  <a:gd name="connsiteY5" fmla="*/ 113909 h 121808"/>
                  <a:gd name="connsiteX6" fmla="*/ 8514 w 133171"/>
                  <a:gd name="connsiteY6" fmla="*/ 0 h 12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71" h="121808">
                    <a:moveTo>
                      <a:pt x="8514" y="0"/>
                    </a:moveTo>
                    <a:cubicBezTo>
                      <a:pt x="1134" y="9385"/>
                      <a:pt x="-2636" y="22541"/>
                      <a:pt x="2096" y="29680"/>
                    </a:cubicBezTo>
                    <a:lnTo>
                      <a:pt x="85924" y="106128"/>
                    </a:lnTo>
                    <a:cubicBezTo>
                      <a:pt x="94266" y="113749"/>
                      <a:pt x="99240" y="118481"/>
                      <a:pt x="110952" y="121048"/>
                    </a:cubicBezTo>
                    <a:cubicBezTo>
                      <a:pt x="117610" y="122492"/>
                      <a:pt x="123225" y="121851"/>
                      <a:pt x="127396" y="119364"/>
                    </a:cubicBezTo>
                    <a:cubicBezTo>
                      <a:pt x="129723" y="118000"/>
                      <a:pt x="131648" y="116155"/>
                      <a:pt x="133172" y="113909"/>
                    </a:cubicBezTo>
                    <a:cubicBezTo>
                      <a:pt x="111353" y="115192"/>
                      <a:pt x="32499" y="42756"/>
                      <a:pt x="8514" y="0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47BC4B0-E9D6-4600-A520-CFB4C3C65D80}"/>
                  </a:ext>
                </a:extLst>
              </p:cNvPr>
              <p:cNvSpPr/>
              <p:nvPr/>
            </p:nvSpPr>
            <p:spPr>
              <a:xfrm>
                <a:off x="935533" y="2015436"/>
                <a:ext cx="57034" cy="173957"/>
              </a:xfrm>
              <a:custGeom>
                <a:avLst/>
                <a:gdLst>
                  <a:gd name="connsiteX0" fmla="*/ 36980 w 57034"/>
                  <a:gd name="connsiteY0" fmla="*/ 4057 h 173957"/>
                  <a:gd name="connsiteX1" fmla="*/ 0 w 57034"/>
                  <a:gd name="connsiteY1" fmla="*/ 127592 h 173957"/>
                  <a:gd name="connsiteX2" fmla="*/ 19974 w 57034"/>
                  <a:gd name="connsiteY2" fmla="*/ 173958 h 173957"/>
                  <a:gd name="connsiteX3" fmla="*/ 57035 w 57034"/>
                  <a:gd name="connsiteY3" fmla="*/ 1089 h 173957"/>
                  <a:gd name="connsiteX4" fmla="*/ 36980 w 57034"/>
                  <a:gd name="connsiteY4" fmla="*/ 4057 h 17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34" h="173957">
                    <a:moveTo>
                      <a:pt x="36980" y="4057"/>
                    </a:moveTo>
                    <a:cubicBezTo>
                      <a:pt x="16525" y="16090"/>
                      <a:pt x="7540" y="78579"/>
                      <a:pt x="0" y="127592"/>
                    </a:cubicBezTo>
                    <a:cubicBezTo>
                      <a:pt x="4973" y="145641"/>
                      <a:pt x="7139" y="157674"/>
                      <a:pt x="19974" y="173958"/>
                    </a:cubicBezTo>
                    <a:cubicBezTo>
                      <a:pt x="7139" y="132967"/>
                      <a:pt x="43799" y="26919"/>
                      <a:pt x="57035" y="1089"/>
                    </a:cubicBezTo>
                    <a:cubicBezTo>
                      <a:pt x="50778" y="-1318"/>
                      <a:pt x="42916" y="527"/>
                      <a:pt x="36980" y="4057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2585DFA-F857-4783-A2AE-592618E36FA5}"/>
                  </a:ext>
                </a:extLst>
              </p:cNvPr>
              <p:cNvSpPr/>
              <p:nvPr/>
            </p:nvSpPr>
            <p:spPr>
              <a:xfrm>
                <a:off x="957791" y="2027193"/>
                <a:ext cx="43856" cy="186987"/>
              </a:xfrm>
              <a:custGeom>
                <a:avLst/>
                <a:gdLst>
                  <a:gd name="connsiteX0" fmla="*/ 36220 w 43856"/>
                  <a:gd name="connsiteY0" fmla="*/ 0 h 186987"/>
                  <a:gd name="connsiteX1" fmla="*/ 523 w 43856"/>
                  <a:gd name="connsiteY1" fmla="*/ 140220 h 186987"/>
                  <a:gd name="connsiteX2" fmla="*/ 16807 w 43856"/>
                  <a:gd name="connsiteY2" fmla="*/ 186987 h 186987"/>
                  <a:gd name="connsiteX3" fmla="*/ 36220 w 43856"/>
                  <a:gd name="connsiteY3" fmla="*/ 0 h 18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6" h="186987">
                    <a:moveTo>
                      <a:pt x="36220" y="0"/>
                    </a:moveTo>
                    <a:cubicBezTo>
                      <a:pt x="23225" y="24627"/>
                      <a:pt x="9588" y="73560"/>
                      <a:pt x="523" y="140220"/>
                    </a:cubicBezTo>
                    <a:cubicBezTo>
                      <a:pt x="-2124" y="159473"/>
                      <a:pt x="5577" y="174393"/>
                      <a:pt x="16807" y="186987"/>
                    </a:cubicBezTo>
                    <a:cubicBezTo>
                      <a:pt x="29562" y="139498"/>
                      <a:pt x="57237" y="42997"/>
                      <a:pt x="36220" y="0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C9785E4-CFDB-48A4-907B-943061D23E44}"/>
                  </a:ext>
                </a:extLst>
              </p:cNvPr>
              <p:cNvSpPr/>
              <p:nvPr/>
            </p:nvSpPr>
            <p:spPr>
              <a:xfrm>
                <a:off x="857401" y="2099607"/>
                <a:ext cx="106448" cy="111926"/>
              </a:xfrm>
              <a:custGeom>
                <a:avLst/>
                <a:gdLst>
                  <a:gd name="connsiteX0" fmla="*/ 19734 w 106448"/>
                  <a:gd name="connsiteY0" fmla="*/ 264 h 111926"/>
                  <a:gd name="connsiteX1" fmla="*/ 0 w 106448"/>
                  <a:gd name="connsiteY1" fmla="*/ 7323 h 111926"/>
                  <a:gd name="connsiteX2" fmla="*/ 106449 w 106448"/>
                  <a:gd name="connsiteY2" fmla="*/ 111927 h 111926"/>
                  <a:gd name="connsiteX3" fmla="*/ 74201 w 106448"/>
                  <a:gd name="connsiteY3" fmla="*/ 46950 h 111926"/>
                  <a:gd name="connsiteX4" fmla="*/ 19734 w 106448"/>
                  <a:gd name="connsiteY4" fmla="*/ 264 h 1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448" h="111926">
                    <a:moveTo>
                      <a:pt x="19734" y="264"/>
                    </a:moveTo>
                    <a:cubicBezTo>
                      <a:pt x="13878" y="-859"/>
                      <a:pt x="6177" y="1627"/>
                      <a:pt x="0" y="7323"/>
                    </a:cubicBezTo>
                    <a:cubicBezTo>
                      <a:pt x="35777" y="53689"/>
                      <a:pt x="54227" y="70775"/>
                      <a:pt x="106449" y="111927"/>
                    </a:cubicBezTo>
                    <a:cubicBezTo>
                      <a:pt x="86314" y="84412"/>
                      <a:pt x="85191" y="75829"/>
                      <a:pt x="74201" y="46950"/>
                    </a:cubicBezTo>
                    <a:cubicBezTo>
                      <a:pt x="56874" y="31789"/>
                      <a:pt x="36980" y="15505"/>
                      <a:pt x="19734" y="264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F32CE1F-5EB4-45B8-85C4-3EE4FC68BCEC}"/>
                </a:ext>
              </a:extLst>
            </p:cNvPr>
            <p:cNvSpPr/>
            <p:nvPr/>
          </p:nvSpPr>
          <p:spPr>
            <a:xfrm>
              <a:off x="1110247" y="1935745"/>
              <a:ext cx="54788" cy="120567"/>
            </a:xfrm>
            <a:custGeom>
              <a:avLst/>
              <a:gdLst>
                <a:gd name="connsiteX0" fmla="*/ 54789 w 54788"/>
                <a:gd name="connsiteY0" fmla="*/ 120567 h 120567"/>
                <a:gd name="connsiteX1" fmla="*/ 28798 w 54788"/>
                <a:gd name="connsiteY1" fmla="*/ 0 h 120567"/>
                <a:gd name="connsiteX2" fmla="*/ 0 w 54788"/>
                <a:gd name="connsiteY2" fmla="*/ 1043 h 120567"/>
                <a:gd name="connsiteX3" fmla="*/ 16445 w 54788"/>
                <a:gd name="connsiteY3" fmla="*/ 113347 h 120567"/>
                <a:gd name="connsiteX4" fmla="*/ 54789 w 54788"/>
                <a:gd name="connsiteY4" fmla="*/ 120567 h 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88" h="120567">
                  <a:moveTo>
                    <a:pt x="54789" y="120567"/>
                  </a:moveTo>
                  <a:cubicBezTo>
                    <a:pt x="53345" y="100272"/>
                    <a:pt x="38344" y="9466"/>
                    <a:pt x="28798" y="0"/>
                  </a:cubicBezTo>
                  <a:lnTo>
                    <a:pt x="0" y="1043"/>
                  </a:lnTo>
                  <a:cubicBezTo>
                    <a:pt x="8102" y="11872"/>
                    <a:pt x="17327" y="105246"/>
                    <a:pt x="16445" y="113347"/>
                  </a:cubicBezTo>
                  <a:lnTo>
                    <a:pt x="54789" y="120567"/>
                  </a:ln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E7D300-5302-4C1D-85C3-0341DFED885C}"/>
                </a:ext>
              </a:extLst>
            </p:cNvPr>
            <p:cNvSpPr/>
            <p:nvPr/>
          </p:nvSpPr>
          <p:spPr>
            <a:xfrm>
              <a:off x="1031232" y="2044408"/>
              <a:ext cx="172185" cy="276806"/>
            </a:xfrm>
            <a:custGeom>
              <a:avLst/>
              <a:gdLst>
                <a:gd name="connsiteX0" fmla="*/ 12915 w 172185"/>
                <a:gd name="connsiteY0" fmla="*/ 56826 h 276806"/>
                <a:gd name="connsiteX1" fmla="*/ 0 w 172185"/>
                <a:gd name="connsiteY1" fmla="*/ 247664 h 276806"/>
                <a:gd name="connsiteX2" fmla="*/ 163082 w 172185"/>
                <a:gd name="connsiteY2" fmla="*/ 229294 h 276806"/>
                <a:gd name="connsiteX3" fmla="*/ 143670 w 172185"/>
                <a:gd name="connsiteY3" fmla="*/ 21611 h 276806"/>
                <a:gd name="connsiteX4" fmla="*/ 12915 w 172185"/>
                <a:gd name="connsiteY4" fmla="*/ 56826 h 2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85" h="276806">
                  <a:moveTo>
                    <a:pt x="12915" y="56826"/>
                  </a:moveTo>
                  <a:cubicBezTo>
                    <a:pt x="12273" y="122525"/>
                    <a:pt x="8744" y="179720"/>
                    <a:pt x="0" y="247664"/>
                  </a:cubicBezTo>
                  <a:cubicBezTo>
                    <a:pt x="37381" y="281275"/>
                    <a:pt x="65056" y="297880"/>
                    <a:pt x="163082" y="229294"/>
                  </a:cubicBezTo>
                  <a:cubicBezTo>
                    <a:pt x="182094" y="127017"/>
                    <a:pt x="169259" y="72068"/>
                    <a:pt x="143670" y="21611"/>
                  </a:cubicBezTo>
                  <a:cubicBezTo>
                    <a:pt x="123134" y="-18578"/>
                    <a:pt x="13396" y="-369"/>
                    <a:pt x="12915" y="56826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84E770-25C0-43D1-905F-6C368EC38686}"/>
                </a:ext>
              </a:extLst>
            </p:cNvPr>
            <p:cNvSpPr/>
            <p:nvPr/>
          </p:nvSpPr>
          <p:spPr>
            <a:xfrm>
              <a:off x="1061394" y="2044404"/>
              <a:ext cx="141943" cy="276787"/>
            </a:xfrm>
            <a:custGeom>
              <a:avLst/>
              <a:gdLst>
                <a:gd name="connsiteX0" fmla="*/ 30964 w 141943"/>
                <a:gd name="connsiteY0" fmla="*/ 276787 h 276787"/>
                <a:gd name="connsiteX1" fmla="*/ 132840 w 141943"/>
                <a:gd name="connsiteY1" fmla="*/ 229379 h 276787"/>
                <a:gd name="connsiteX2" fmla="*/ 113428 w 141943"/>
                <a:gd name="connsiteY2" fmla="*/ 21695 h 276787"/>
                <a:gd name="connsiteX3" fmla="*/ 0 w 141943"/>
                <a:gd name="connsiteY3" fmla="*/ 22016 h 276787"/>
                <a:gd name="connsiteX4" fmla="*/ 30964 w 141943"/>
                <a:gd name="connsiteY4" fmla="*/ 276787 h 27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76787">
                  <a:moveTo>
                    <a:pt x="30964" y="276787"/>
                  </a:moveTo>
                  <a:cubicBezTo>
                    <a:pt x="54548" y="275745"/>
                    <a:pt x="85432" y="262509"/>
                    <a:pt x="132840" y="229379"/>
                  </a:cubicBezTo>
                  <a:cubicBezTo>
                    <a:pt x="151852" y="127101"/>
                    <a:pt x="139017" y="72152"/>
                    <a:pt x="113428" y="21695"/>
                  </a:cubicBezTo>
                  <a:cubicBezTo>
                    <a:pt x="98026" y="-8707"/>
                    <a:pt x="31846" y="-5819"/>
                    <a:pt x="0" y="22016"/>
                  </a:cubicBezTo>
                  <a:cubicBezTo>
                    <a:pt x="65618" y="100549"/>
                    <a:pt x="44200" y="148439"/>
                    <a:pt x="30964" y="276787"/>
                  </a:cubicBez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E6DCD3B-AF00-43F0-9EEC-304DC8ED253C}"/>
                </a:ext>
              </a:extLst>
            </p:cNvPr>
            <p:cNvSpPr/>
            <p:nvPr/>
          </p:nvSpPr>
          <p:spPr>
            <a:xfrm>
              <a:off x="1092358" y="2066099"/>
              <a:ext cx="110979" cy="255092"/>
            </a:xfrm>
            <a:custGeom>
              <a:avLst/>
              <a:gdLst>
                <a:gd name="connsiteX0" fmla="*/ 0 w 110979"/>
                <a:gd name="connsiteY0" fmla="*/ 255092 h 255092"/>
                <a:gd name="connsiteX1" fmla="*/ 101876 w 110979"/>
                <a:gd name="connsiteY1" fmla="*/ 207683 h 255092"/>
                <a:gd name="connsiteX2" fmla="*/ 82464 w 110979"/>
                <a:gd name="connsiteY2" fmla="*/ 0 h 255092"/>
                <a:gd name="connsiteX3" fmla="*/ 78693 w 110979"/>
                <a:gd name="connsiteY3" fmla="*/ 173270 h 255092"/>
                <a:gd name="connsiteX4" fmla="*/ 4332 w 110979"/>
                <a:gd name="connsiteY4" fmla="*/ 216106 h 255092"/>
                <a:gd name="connsiteX5" fmla="*/ 0 w 110979"/>
                <a:gd name="connsiteY5" fmla="*/ 255092 h 2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79" h="255092">
                  <a:moveTo>
                    <a:pt x="0" y="255092"/>
                  </a:moveTo>
                  <a:cubicBezTo>
                    <a:pt x="23584" y="254049"/>
                    <a:pt x="54468" y="240813"/>
                    <a:pt x="101876" y="207683"/>
                  </a:cubicBezTo>
                  <a:cubicBezTo>
                    <a:pt x="120888" y="105406"/>
                    <a:pt x="108053" y="50457"/>
                    <a:pt x="82464" y="0"/>
                  </a:cubicBezTo>
                  <a:cubicBezTo>
                    <a:pt x="94657" y="69950"/>
                    <a:pt x="91127" y="139900"/>
                    <a:pt x="78693" y="173270"/>
                  </a:cubicBezTo>
                  <a:cubicBezTo>
                    <a:pt x="59281" y="194207"/>
                    <a:pt x="22300" y="211133"/>
                    <a:pt x="4332" y="216106"/>
                  </a:cubicBezTo>
                  <a:cubicBezTo>
                    <a:pt x="-80" y="236883"/>
                    <a:pt x="802" y="249076"/>
                    <a:pt x="0" y="255092"/>
                  </a:cubicBezTo>
                  <a:close/>
                </a:path>
              </a:pathLst>
            </a:custGeom>
            <a:solidFill>
              <a:srgbClr val="33090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31" name="Graphic 5">
              <a:extLst>
                <a:ext uri="{FF2B5EF4-FFF2-40B4-BE49-F238E27FC236}">
                  <a16:creationId xmlns:a16="http://schemas.microsoft.com/office/drawing/2014/main" id="{CB100D63-D7B3-4A5C-BB31-89BDA40DCAAB}"/>
                </a:ext>
              </a:extLst>
            </p:cNvPr>
            <p:cNvGrpSpPr/>
            <p:nvPr/>
          </p:nvGrpSpPr>
          <p:grpSpPr>
            <a:xfrm>
              <a:off x="997021" y="1752176"/>
              <a:ext cx="151913" cy="227088"/>
              <a:chOff x="997021" y="1752176"/>
              <a:chExt cx="151913" cy="227088"/>
            </a:xfrm>
          </p:grpSpPr>
          <p:grpSp>
            <p:nvGrpSpPr>
              <p:cNvPr id="139" name="Graphic 5">
                <a:extLst>
                  <a:ext uri="{FF2B5EF4-FFF2-40B4-BE49-F238E27FC236}">
                    <a16:creationId xmlns:a16="http://schemas.microsoft.com/office/drawing/2014/main" id="{54115A39-0E59-42C7-9A87-4C18D66DB2F3}"/>
                  </a:ext>
                </a:extLst>
              </p:cNvPr>
              <p:cNvGrpSpPr/>
              <p:nvPr/>
            </p:nvGrpSpPr>
            <p:grpSpPr>
              <a:xfrm>
                <a:off x="997021" y="1752176"/>
                <a:ext cx="151913" cy="204484"/>
                <a:chOff x="997021" y="1752176"/>
                <a:chExt cx="151913" cy="204484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35137E5-B285-49B8-84B8-7507EE6F7348}"/>
                    </a:ext>
                  </a:extLst>
                </p:cNvPr>
                <p:cNvSpPr/>
                <p:nvPr/>
              </p:nvSpPr>
              <p:spPr>
                <a:xfrm>
                  <a:off x="997146" y="1752176"/>
                  <a:ext cx="151712" cy="195752"/>
                </a:xfrm>
                <a:custGeom>
                  <a:avLst/>
                  <a:gdLst>
                    <a:gd name="connsiteX0" fmla="*/ 125133 w 151712"/>
                    <a:gd name="connsiteY0" fmla="*/ 194479 h 195752"/>
                    <a:gd name="connsiteX1" fmla="*/ 148075 w 151712"/>
                    <a:gd name="connsiteY1" fmla="*/ 55301 h 195752"/>
                    <a:gd name="connsiteX2" fmla="*/ 123288 w 151712"/>
                    <a:gd name="connsiteY2" fmla="*/ 17599 h 195752"/>
                    <a:gd name="connsiteX3" fmla="*/ 19085 w 151712"/>
                    <a:gd name="connsiteY3" fmla="*/ 17920 h 195752"/>
                    <a:gd name="connsiteX4" fmla="*/ 33685 w 151712"/>
                    <a:gd name="connsiteY4" fmla="*/ 125733 h 195752"/>
                    <a:gd name="connsiteX5" fmla="*/ 34487 w 151712"/>
                    <a:gd name="connsiteY5" fmla="*/ 125652 h 195752"/>
                    <a:gd name="connsiteX6" fmla="*/ 125133 w 151712"/>
                    <a:gd name="connsiteY6" fmla="*/ 194479 h 19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712" h="195752">
                      <a:moveTo>
                        <a:pt x="125133" y="194479"/>
                      </a:moveTo>
                      <a:cubicBezTo>
                        <a:pt x="107405" y="143781"/>
                        <a:pt x="166606" y="120759"/>
                        <a:pt x="148075" y="55301"/>
                      </a:cubicBezTo>
                      <a:cubicBezTo>
                        <a:pt x="143824" y="40381"/>
                        <a:pt x="134840" y="27306"/>
                        <a:pt x="123288" y="17599"/>
                      </a:cubicBezTo>
                      <a:cubicBezTo>
                        <a:pt x="94089" y="-6947"/>
                        <a:pt x="48846" y="-4862"/>
                        <a:pt x="19085" y="17920"/>
                      </a:cubicBezTo>
                      <a:cubicBezTo>
                        <a:pt x="-5541" y="31316"/>
                        <a:pt x="-11798" y="83137"/>
                        <a:pt x="33685" y="125733"/>
                      </a:cubicBezTo>
                      <a:cubicBezTo>
                        <a:pt x="33926" y="125652"/>
                        <a:pt x="34247" y="125652"/>
                        <a:pt x="34487" y="125652"/>
                      </a:cubicBezTo>
                      <a:cubicBezTo>
                        <a:pt x="49087" y="156215"/>
                        <a:pt x="74436" y="204185"/>
                        <a:pt x="125133" y="194479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7C9EF0F-0BEA-45F5-9C06-B2ECB1A041E1}"/>
                    </a:ext>
                  </a:extLst>
                </p:cNvPr>
                <p:cNvSpPr/>
                <p:nvPr/>
              </p:nvSpPr>
              <p:spPr>
                <a:xfrm>
                  <a:off x="997137" y="1752176"/>
                  <a:ext cx="148245" cy="69820"/>
                </a:xfrm>
                <a:custGeom>
                  <a:avLst/>
                  <a:gdLst>
                    <a:gd name="connsiteX0" fmla="*/ 148245 w 148245"/>
                    <a:gd name="connsiteY0" fmla="*/ 55783 h 69820"/>
                    <a:gd name="connsiteX1" fmla="*/ 148085 w 148245"/>
                    <a:gd name="connsiteY1" fmla="*/ 55301 h 69820"/>
                    <a:gd name="connsiteX2" fmla="*/ 123298 w 148245"/>
                    <a:gd name="connsiteY2" fmla="*/ 17599 h 69820"/>
                    <a:gd name="connsiteX3" fmla="*/ 19095 w 148245"/>
                    <a:gd name="connsiteY3" fmla="*/ 17920 h 69820"/>
                    <a:gd name="connsiteX4" fmla="*/ 645 w 148245"/>
                    <a:gd name="connsiteY4" fmla="*/ 66612 h 69820"/>
                    <a:gd name="connsiteX5" fmla="*/ 886 w 148245"/>
                    <a:gd name="connsiteY5" fmla="*/ 64526 h 69820"/>
                    <a:gd name="connsiteX6" fmla="*/ 6501 w 148245"/>
                    <a:gd name="connsiteY6" fmla="*/ 37894 h 69820"/>
                    <a:gd name="connsiteX7" fmla="*/ 13560 w 148245"/>
                    <a:gd name="connsiteY7" fmla="*/ 69821 h 69820"/>
                    <a:gd name="connsiteX8" fmla="*/ 14924 w 148245"/>
                    <a:gd name="connsiteY8" fmla="*/ 28188 h 69820"/>
                    <a:gd name="connsiteX9" fmla="*/ 18453 w 148245"/>
                    <a:gd name="connsiteY9" fmla="*/ 58350 h 69820"/>
                    <a:gd name="connsiteX10" fmla="*/ 26395 w 148245"/>
                    <a:gd name="connsiteY10" fmla="*/ 23535 h 69820"/>
                    <a:gd name="connsiteX11" fmla="*/ 29042 w 148245"/>
                    <a:gd name="connsiteY11" fmla="*/ 52734 h 69820"/>
                    <a:gd name="connsiteX12" fmla="*/ 36342 w 148245"/>
                    <a:gd name="connsiteY12" fmla="*/ 22172 h 69820"/>
                    <a:gd name="connsiteX13" fmla="*/ 40353 w 148245"/>
                    <a:gd name="connsiteY13" fmla="*/ 45515 h 69820"/>
                    <a:gd name="connsiteX14" fmla="*/ 45567 w 148245"/>
                    <a:gd name="connsiteY14" fmla="*/ 20567 h 69820"/>
                    <a:gd name="connsiteX15" fmla="*/ 52305 w 148245"/>
                    <a:gd name="connsiteY15" fmla="*/ 45114 h 69820"/>
                    <a:gd name="connsiteX16" fmla="*/ 53188 w 148245"/>
                    <a:gd name="connsiteY16" fmla="*/ 17278 h 69820"/>
                    <a:gd name="connsiteX17" fmla="*/ 63776 w 148245"/>
                    <a:gd name="connsiteY17" fmla="*/ 42627 h 69820"/>
                    <a:gd name="connsiteX18" fmla="*/ 62974 w 148245"/>
                    <a:gd name="connsiteY18" fmla="*/ 18722 h 69820"/>
                    <a:gd name="connsiteX19" fmla="*/ 74927 w 148245"/>
                    <a:gd name="connsiteY19" fmla="*/ 40301 h 69820"/>
                    <a:gd name="connsiteX20" fmla="*/ 73643 w 148245"/>
                    <a:gd name="connsiteY20" fmla="*/ 18802 h 69820"/>
                    <a:gd name="connsiteX21" fmla="*/ 86719 w 148245"/>
                    <a:gd name="connsiteY21" fmla="*/ 39338 h 69820"/>
                    <a:gd name="connsiteX22" fmla="*/ 84713 w 148245"/>
                    <a:gd name="connsiteY22" fmla="*/ 18883 h 69820"/>
                    <a:gd name="connsiteX23" fmla="*/ 101318 w 148245"/>
                    <a:gd name="connsiteY23" fmla="*/ 43509 h 69820"/>
                    <a:gd name="connsiteX24" fmla="*/ 98831 w 148245"/>
                    <a:gd name="connsiteY24" fmla="*/ 20808 h 69820"/>
                    <a:gd name="connsiteX25" fmla="*/ 114394 w 148245"/>
                    <a:gd name="connsiteY25" fmla="*/ 41344 h 69820"/>
                    <a:gd name="connsiteX26" fmla="*/ 109340 w 148245"/>
                    <a:gd name="connsiteY26" fmla="*/ 19685 h 69820"/>
                    <a:gd name="connsiteX27" fmla="*/ 124982 w 148245"/>
                    <a:gd name="connsiteY27" fmla="*/ 44151 h 69820"/>
                    <a:gd name="connsiteX28" fmla="*/ 120249 w 148245"/>
                    <a:gd name="connsiteY28" fmla="*/ 23936 h 69820"/>
                    <a:gd name="connsiteX29" fmla="*/ 135651 w 148245"/>
                    <a:gd name="connsiteY29" fmla="*/ 48724 h 69820"/>
                    <a:gd name="connsiteX30" fmla="*/ 127790 w 148245"/>
                    <a:gd name="connsiteY30" fmla="*/ 25621 h 69820"/>
                    <a:gd name="connsiteX31" fmla="*/ 148245 w 148245"/>
                    <a:gd name="connsiteY31" fmla="*/ 55783 h 69820"/>
                    <a:gd name="connsiteX32" fmla="*/ 148245 w 148245"/>
                    <a:gd name="connsiteY32" fmla="*/ 55783 h 6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8245" h="69820">
                      <a:moveTo>
                        <a:pt x="148245" y="55783"/>
                      </a:moveTo>
                      <a:cubicBezTo>
                        <a:pt x="148165" y="55622"/>
                        <a:pt x="148165" y="55462"/>
                        <a:pt x="148085" y="55301"/>
                      </a:cubicBezTo>
                      <a:cubicBezTo>
                        <a:pt x="143833" y="40381"/>
                        <a:pt x="134849" y="27306"/>
                        <a:pt x="123298" y="17599"/>
                      </a:cubicBezTo>
                      <a:cubicBezTo>
                        <a:pt x="94099" y="-6947"/>
                        <a:pt x="48856" y="-4862"/>
                        <a:pt x="19095" y="17920"/>
                      </a:cubicBezTo>
                      <a:cubicBezTo>
                        <a:pt x="5619" y="25220"/>
                        <a:pt x="-2403" y="44071"/>
                        <a:pt x="645" y="66612"/>
                      </a:cubicBezTo>
                      <a:lnTo>
                        <a:pt x="886" y="64526"/>
                      </a:lnTo>
                      <a:cubicBezTo>
                        <a:pt x="2490" y="53537"/>
                        <a:pt x="3372" y="48563"/>
                        <a:pt x="6501" y="37894"/>
                      </a:cubicBezTo>
                      <a:cubicBezTo>
                        <a:pt x="4897" y="49125"/>
                        <a:pt x="7865" y="63002"/>
                        <a:pt x="13560" y="69821"/>
                      </a:cubicBezTo>
                      <a:cubicBezTo>
                        <a:pt x="9870" y="58270"/>
                        <a:pt x="10432" y="36932"/>
                        <a:pt x="14924" y="28188"/>
                      </a:cubicBezTo>
                      <a:cubicBezTo>
                        <a:pt x="12357" y="41985"/>
                        <a:pt x="14122" y="47601"/>
                        <a:pt x="18453" y="58350"/>
                      </a:cubicBezTo>
                      <a:cubicBezTo>
                        <a:pt x="18213" y="44071"/>
                        <a:pt x="19977" y="34124"/>
                        <a:pt x="26395" y="23535"/>
                      </a:cubicBezTo>
                      <a:cubicBezTo>
                        <a:pt x="23908" y="33482"/>
                        <a:pt x="23427" y="35488"/>
                        <a:pt x="29042" y="52734"/>
                      </a:cubicBezTo>
                      <a:cubicBezTo>
                        <a:pt x="29604" y="41263"/>
                        <a:pt x="31689" y="29151"/>
                        <a:pt x="36342" y="22172"/>
                      </a:cubicBezTo>
                      <a:cubicBezTo>
                        <a:pt x="37224" y="30594"/>
                        <a:pt x="37706" y="37654"/>
                        <a:pt x="40353" y="45515"/>
                      </a:cubicBezTo>
                      <a:cubicBezTo>
                        <a:pt x="41716" y="35568"/>
                        <a:pt x="43481" y="28990"/>
                        <a:pt x="45567" y="20567"/>
                      </a:cubicBezTo>
                      <a:cubicBezTo>
                        <a:pt x="48294" y="29311"/>
                        <a:pt x="50380" y="35167"/>
                        <a:pt x="52305" y="45114"/>
                      </a:cubicBezTo>
                      <a:cubicBezTo>
                        <a:pt x="54230" y="35247"/>
                        <a:pt x="54150" y="27306"/>
                        <a:pt x="53188" y="17278"/>
                      </a:cubicBezTo>
                      <a:cubicBezTo>
                        <a:pt x="57519" y="24578"/>
                        <a:pt x="60327" y="26664"/>
                        <a:pt x="63776" y="42627"/>
                      </a:cubicBezTo>
                      <a:cubicBezTo>
                        <a:pt x="64819" y="30113"/>
                        <a:pt x="64899" y="26824"/>
                        <a:pt x="62974" y="18722"/>
                      </a:cubicBezTo>
                      <a:cubicBezTo>
                        <a:pt x="67787" y="23776"/>
                        <a:pt x="71557" y="26584"/>
                        <a:pt x="74927" y="40301"/>
                      </a:cubicBezTo>
                      <a:cubicBezTo>
                        <a:pt x="75889" y="29231"/>
                        <a:pt x="75648" y="24097"/>
                        <a:pt x="73643" y="18802"/>
                      </a:cubicBezTo>
                      <a:cubicBezTo>
                        <a:pt x="80702" y="26263"/>
                        <a:pt x="82547" y="28027"/>
                        <a:pt x="86719" y="39338"/>
                      </a:cubicBezTo>
                      <a:cubicBezTo>
                        <a:pt x="88082" y="31316"/>
                        <a:pt x="87039" y="25862"/>
                        <a:pt x="84713" y="18883"/>
                      </a:cubicBezTo>
                      <a:cubicBezTo>
                        <a:pt x="93056" y="26584"/>
                        <a:pt x="95141" y="30354"/>
                        <a:pt x="101318" y="43509"/>
                      </a:cubicBezTo>
                      <a:cubicBezTo>
                        <a:pt x="102281" y="34445"/>
                        <a:pt x="100275" y="27546"/>
                        <a:pt x="98831" y="20808"/>
                      </a:cubicBezTo>
                      <a:cubicBezTo>
                        <a:pt x="105650" y="28027"/>
                        <a:pt x="107094" y="29872"/>
                        <a:pt x="114394" y="41344"/>
                      </a:cubicBezTo>
                      <a:cubicBezTo>
                        <a:pt x="113110" y="32439"/>
                        <a:pt x="111987" y="28348"/>
                        <a:pt x="109340" y="19685"/>
                      </a:cubicBezTo>
                      <a:cubicBezTo>
                        <a:pt x="117522" y="29632"/>
                        <a:pt x="120009" y="32199"/>
                        <a:pt x="124982" y="44151"/>
                      </a:cubicBezTo>
                      <a:cubicBezTo>
                        <a:pt x="125063" y="36129"/>
                        <a:pt x="124020" y="31798"/>
                        <a:pt x="120249" y="23936"/>
                      </a:cubicBezTo>
                      <a:cubicBezTo>
                        <a:pt x="127389" y="33322"/>
                        <a:pt x="130036" y="38215"/>
                        <a:pt x="135651" y="48724"/>
                      </a:cubicBezTo>
                      <a:cubicBezTo>
                        <a:pt x="134288" y="40622"/>
                        <a:pt x="133886" y="35568"/>
                        <a:pt x="127790" y="25621"/>
                      </a:cubicBezTo>
                      <a:cubicBezTo>
                        <a:pt x="132603" y="30594"/>
                        <a:pt x="142470" y="43028"/>
                        <a:pt x="148245" y="55783"/>
                      </a:cubicBezTo>
                      <a:lnTo>
                        <a:pt x="148245" y="55783"/>
                      </a:ln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C3B987E-40C7-4157-B3F4-962DBFF083EA}"/>
                    </a:ext>
                  </a:extLst>
                </p:cNvPr>
                <p:cNvSpPr/>
                <p:nvPr/>
              </p:nvSpPr>
              <p:spPr>
                <a:xfrm>
                  <a:off x="997021" y="1807317"/>
                  <a:ext cx="151913" cy="149343"/>
                </a:xfrm>
                <a:custGeom>
                  <a:avLst/>
                  <a:gdLst>
                    <a:gd name="connsiteX0" fmla="*/ 137692 w 151913"/>
                    <a:gd name="connsiteY0" fmla="*/ 129712 h 149343"/>
                    <a:gd name="connsiteX1" fmla="*/ 136409 w 151913"/>
                    <a:gd name="connsiteY1" fmla="*/ 83667 h 149343"/>
                    <a:gd name="connsiteX2" fmla="*/ 149564 w 151913"/>
                    <a:gd name="connsiteY2" fmla="*/ 5615 h 149343"/>
                    <a:gd name="connsiteX3" fmla="*/ 132879 w 151913"/>
                    <a:gd name="connsiteY3" fmla="*/ 65538 h 149343"/>
                    <a:gd name="connsiteX4" fmla="*/ 132719 w 151913"/>
                    <a:gd name="connsiteY4" fmla="*/ 29761 h 149343"/>
                    <a:gd name="connsiteX5" fmla="*/ 117156 w 151913"/>
                    <a:gd name="connsiteY5" fmla="*/ 64655 h 149343"/>
                    <a:gd name="connsiteX6" fmla="*/ 118921 w 151913"/>
                    <a:gd name="connsiteY6" fmla="*/ 23905 h 149343"/>
                    <a:gd name="connsiteX7" fmla="*/ 104241 w 151913"/>
                    <a:gd name="connsiteY7" fmla="*/ 62810 h 149343"/>
                    <a:gd name="connsiteX8" fmla="*/ 101273 w 151913"/>
                    <a:gd name="connsiteY8" fmla="*/ 22942 h 149343"/>
                    <a:gd name="connsiteX9" fmla="*/ 87556 w 151913"/>
                    <a:gd name="connsiteY9" fmla="*/ 64254 h 149343"/>
                    <a:gd name="connsiteX10" fmla="*/ 84267 w 151913"/>
                    <a:gd name="connsiteY10" fmla="*/ 23343 h 149343"/>
                    <a:gd name="connsiteX11" fmla="*/ 75203 w 151913"/>
                    <a:gd name="connsiteY11" fmla="*/ 64816 h 149343"/>
                    <a:gd name="connsiteX12" fmla="*/ 61967 w 151913"/>
                    <a:gd name="connsiteY12" fmla="*/ 27274 h 149343"/>
                    <a:gd name="connsiteX13" fmla="*/ 64935 w 151913"/>
                    <a:gd name="connsiteY13" fmla="*/ 70993 h 149343"/>
                    <a:gd name="connsiteX14" fmla="*/ 37821 w 151913"/>
                    <a:gd name="connsiteY14" fmla="*/ 38504 h 149343"/>
                    <a:gd name="connsiteX15" fmla="*/ 53624 w 151913"/>
                    <a:gd name="connsiteY15" fmla="*/ 72998 h 149343"/>
                    <a:gd name="connsiteX16" fmla="*/ 39 w 151913"/>
                    <a:gd name="connsiteY16" fmla="*/ 0 h 149343"/>
                    <a:gd name="connsiteX17" fmla="*/ 33650 w 151913"/>
                    <a:gd name="connsiteY17" fmla="*/ 70752 h 149343"/>
                    <a:gd name="connsiteX18" fmla="*/ 34452 w 151913"/>
                    <a:gd name="connsiteY18" fmla="*/ 70672 h 149343"/>
                    <a:gd name="connsiteX19" fmla="*/ 45923 w 151913"/>
                    <a:gd name="connsiteY19" fmla="*/ 97144 h 149343"/>
                    <a:gd name="connsiteX20" fmla="*/ 137692 w 151913"/>
                    <a:gd name="connsiteY20" fmla="*/ 129712 h 14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1913" h="149343">
                      <a:moveTo>
                        <a:pt x="137692" y="129712"/>
                      </a:moveTo>
                      <a:cubicBezTo>
                        <a:pt x="136409" y="113428"/>
                        <a:pt x="128066" y="102839"/>
                        <a:pt x="136409" y="83667"/>
                      </a:cubicBezTo>
                      <a:cubicBezTo>
                        <a:pt x="146195" y="61206"/>
                        <a:pt x="156704" y="37381"/>
                        <a:pt x="149564" y="5615"/>
                      </a:cubicBezTo>
                      <a:cubicBezTo>
                        <a:pt x="151008" y="28397"/>
                        <a:pt x="148441" y="45082"/>
                        <a:pt x="132879" y="65538"/>
                      </a:cubicBezTo>
                      <a:cubicBezTo>
                        <a:pt x="135607" y="52783"/>
                        <a:pt x="135286" y="44601"/>
                        <a:pt x="132719" y="29761"/>
                      </a:cubicBezTo>
                      <a:cubicBezTo>
                        <a:pt x="129269" y="49093"/>
                        <a:pt x="124376" y="55671"/>
                        <a:pt x="117156" y="64655"/>
                      </a:cubicBezTo>
                      <a:cubicBezTo>
                        <a:pt x="122050" y="45724"/>
                        <a:pt x="120285" y="38344"/>
                        <a:pt x="118921" y="23905"/>
                      </a:cubicBezTo>
                      <a:cubicBezTo>
                        <a:pt x="115071" y="39467"/>
                        <a:pt x="112905" y="51339"/>
                        <a:pt x="104241" y="62810"/>
                      </a:cubicBezTo>
                      <a:cubicBezTo>
                        <a:pt x="104241" y="51339"/>
                        <a:pt x="106407" y="41874"/>
                        <a:pt x="101273" y="22942"/>
                      </a:cubicBezTo>
                      <a:cubicBezTo>
                        <a:pt x="98787" y="35857"/>
                        <a:pt x="97022" y="54949"/>
                        <a:pt x="87556" y="64254"/>
                      </a:cubicBezTo>
                      <a:cubicBezTo>
                        <a:pt x="87556" y="47729"/>
                        <a:pt x="86674" y="39628"/>
                        <a:pt x="84267" y="23343"/>
                      </a:cubicBezTo>
                      <a:cubicBezTo>
                        <a:pt x="82823" y="37542"/>
                        <a:pt x="81299" y="51981"/>
                        <a:pt x="75203" y="64816"/>
                      </a:cubicBezTo>
                      <a:cubicBezTo>
                        <a:pt x="67983" y="49895"/>
                        <a:pt x="65657" y="44200"/>
                        <a:pt x="61967" y="27274"/>
                      </a:cubicBezTo>
                      <a:cubicBezTo>
                        <a:pt x="59320" y="40670"/>
                        <a:pt x="60202" y="55511"/>
                        <a:pt x="64935" y="70993"/>
                      </a:cubicBezTo>
                      <a:cubicBezTo>
                        <a:pt x="54346" y="59281"/>
                        <a:pt x="45201" y="51500"/>
                        <a:pt x="37821" y="38504"/>
                      </a:cubicBezTo>
                      <a:cubicBezTo>
                        <a:pt x="40950" y="55831"/>
                        <a:pt x="45763" y="62490"/>
                        <a:pt x="53624" y="72998"/>
                      </a:cubicBezTo>
                      <a:cubicBezTo>
                        <a:pt x="23061" y="47970"/>
                        <a:pt x="10948" y="32007"/>
                        <a:pt x="39" y="0"/>
                      </a:cubicBezTo>
                      <a:cubicBezTo>
                        <a:pt x="-683" y="21097"/>
                        <a:pt x="8622" y="47328"/>
                        <a:pt x="33650" y="70752"/>
                      </a:cubicBezTo>
                      <a:cubicBezTo>
                        <a:pt x="33891" y="70672"/>
                        <a:pt x="34211" y="70672"/>
                        <a:pt x="34452" y="70672"/>
                      </a:cubicBezTo>
                      <a:cubicBezTo>
                        <a:pt x="37901" y="77972"/>
                        <a:pt x="43356" y="87277"/>
                        <a:pt x="45923" y="97144"/>
                      </a:cubicBezTo>
                      <a:cubicBezTo>
                        <a:pt x="63010" y="163082"/>
                        <a:pt x="119403" y="157547"/>
                        <a:pt x="137692" y="129712"/>
                      </a:cubicBezTo>
                      <a:close/>
                    </a:path>
                  </a:pathLst>
                </a:custGeom>
                <a:solidFill>
                  <a:srgbClr val="2413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45" name="Graphic 5">
                  <a:extLst>
                    <a:ext uri="{FF2B5EF4-FFF2-40B4-BE49-F238E27FC236}">
                      <a16:creationId xmlns:a16="http://schemas.microsoft.com/office/drawing/2014/main" id="{ABA99D91-5B4F-455A-8947-4230DF8A1902}"/>
                    </a:ext>
                  </a:extLst>
                </p:cNvPr>
                <p:cNvGrpSpPr/>
                <p:nvPr/>
              </p:nvGrpSpPr>
              <p:grpSpPr>
                <a:xfrm>
                  <a:off x="1030225" y="1872023"/>
                  <a:ext cx="16926" cy="37452"/>
                  <a:chOff x="1030225" y="1872023"/>
                  <a:chExt cx="16926" cy="3745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2D05D10-A2A5-4285-8861-AA5868348B7B}"/>
                      </a:ext>
                    </a:extLst>
                  </p:cNvPr>
                  <p:cNvSpPr/>
                  <p:nvPr/>
                </p:nvSpPr>
                <p:spPr>
                  <a:xfrm>
                    <a:off x="1030225" y="1872023"/>
                    <a:ext cx="16926" cy="37452"/>
                  </a:xfrm>
                  <a:custGeom>
                    <a:avLst/>
                    <a:gdLst>
                      <a:gd name="connsiteX0" fmla="*/ 1809 w 16926"/>
                      <a:gd name="connsiteY0" fmla="*/ 9415 h 37452"/>
                      <a:gd name="connsiteX1" fmla="*/ 5018 w 16926"/>
                      <a:gd name="connsiteY1" fmla="*/ 190 h 37452"/>
                      <a:gd name="connsiteX2" fmla="*/ 15847 w 16926"/>
                      <a:gd name="connsiteY2" fmla="*/ 14388 h 37452"/>
                      <a:gd name="connsiteX3" fmla="*/ 1168 w 16926"/>
                      <a:gd name="connsiteY3" fmla="*/ 35886 h 37452"/>
                      <a:gd name="connsiteX4" fmla="*/ 1809 w 16926"/>
                      <a:gd name="connsiteY4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26" h="37452">
                        <a:moveTo>
                          <a:pt x="1809" y="9415"/>
                        </a:moveTo>
                        <a:cubicBezTo>
                          <a:pt x="-597" y="1874"/>
                          <a:pt x="1809" y="-773"/>
                          <a:pt x="5018" y="190"/>
                        </a:cubicBezTo>
                        <a:cubicBezTo>
                          <a:pt x="8548" y="1232"/>
                          <a:pt x="13521" y="6607"/>
                          <a:pt x="15847" y="14388"/>
                        </a:cubicBezTo>
                        <a:cubicBezTo>
                          <a:pt x="19698" y="26982"/>
                          <a:pt x="12879" y="42464"/>
                          <a:pt x="1168" y="35886"/>
                        </a:cubicBezTo>
                        <a:cubicBezTo>
                          <a:pt x="-2041" y="31555"/>
                          <a:pt x="2451" y="21046"/>
                          <a:pt x="1809" y="9415"/>
                        </a:cubicBez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E8159321-A152-42DC-8899-3A0F21A9AE6F}"/>
                      </a:ext>
                    </a:extLst>
                  </p:cNvPr>
                  <p:cNvSpPr/>
                  <p:nvPr/>
                </p:nvSpPr>
                <p:spPr>
                  <a:xfrm>
                    <a:off x="1031057" y="1872023"/>
                    <a:ext cx="16094" cy="37452"/>
                  </a:xfrm>
                  <a:custGeom>
                    <a:avLst/>
                    <a:gdLst>
                      <a:gd name="connsiteX0" fmla="*/ 978 w 16094"/>
                      <a:gd name="connsiteY0" fmla="*/ 9415 h 37452"/>
                      <a:gd name="connsiteX1" fmla="*/ 4186 w 16094"/>
                      <a:gd name="connsiteY1" fmla="*/ 190 h 37452"/>
                      <a:gd name="connsiteX2" fmla="*/ 15016 w 16094"/>
                      <a:gd name="connsiteY2" fmla="*/ 14388 h 37452"/>
                      <a:gd name="connsiteX3" fmla="*/ 336 w 16094"/>
                      <a:gd name="connsiteY3" fmla="*/ 35886 h 37452"/>
                      <a:gd name="connsiteX4" fmla="*/ 7315 w 16094"/>
                      <a:gd name="connsiteY4" fmla="*/ 16554 h 37452"/>
                      <a:gd name="connsiteX5" fmla="*/ 978 w 16094"/>
                      <a:gd name="connsiteY5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94" h="37452">
                        <a:moveTo>
                          <a:pt x="978" y="9415"/>
                        </a:moveTo>
                        <a:cubicBezTo>
                          <a:pt x="-1429" y="1874"/>
                          <a:pt x="978" y="-773"/>
                          <a:pt x="4186" y="190"/>
                        </a:cubicBezTo>
                        <a:cubicBezTo>
                          <a:pt x="7716" y="1232"/>
                          <a:pt x="12689" y="6607"/>
                          <a:pt x="15016" y="14388"/>
                        </a:cubicBezTo>
                        <a:cubicBezTo>
                          <a:pt x="18866" y="26982"/>
                          <a:pt x="12048" y="42464"/>
                          <a:pt x="336" y="35886"/>
                        </a:cubicBezTo>
                        <a:cubicBezTo>
                          <a:pt x="10604" y="36849"/>
                          <a:pt x="10122" y="24415"/>
                          <a:pt x="7315" y="16554"/>
                        </a:cubicBezTo>
                        <a:cubicBezTo>
                          <a:pt x="5470" y="11260"/>
                          <a:pt x="2341" y="7409"/>
                          <a:pt x="978" y="9415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5BFBF5-9A42-4A31-994D-9801653620B6}"/>
                      </a:ext>
                    </a:extLst>
                  </p:cNvPr>
                  <p:cNvSpPr/>
                  <p:nvPr/>
                </p:nvSpPr>
                <p:spPr>
                  <a:xfrm>
                    <a:off x="1033027" y="1884968"/>
                    <a:ext cx="6258" cy="11934"/>
                  </a:xfrm>
                  <a:custGeom>
                    <a:avLst/>
                    <a:gdLst>
                      <a:gd name="connsiteX0" fmla="*/ 3660 w 6258"/>
                      <a:gd name="connsiteY0" fmla="*/ 0 h 11934"/>
                      <a:gd name="connsiteX1" fmla="*/ 291 w 6258"/>
                      <a:gd name="connsiteY1" fmla="*/ 10348 h 11934"/>
                      <a:gd name="connsiteX2" fmla="*/ 6227 w 6258"/>
                      <a:gd name="connsiteY2" fmla="*/ 10188 h 11934"/>
                      <a:gd name="connsiteX3" fmla="*/ 3660 w 6258"/>
                      <a:gd name="connsiteY3" fmla="*/ 0 h 1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58" h="11934">
                        <a:moveTo>
                          <a:pt x="3660" y="0"/>
                        </a:moveTo>
                        <a:cubicBezTo>
                          <a:pt x="532" y="5294"/>
                          <a:pt x="-591" y="8423"/>
                          <a:pt x="291" y="10348"/>
                        </a:cubicBezTo>
                        <a:cubicBezTo>
                          <a:pt x="853" y="11632"/>
                          <a:pt x="2858" y="13236"/>
                          <a:pt x="6227" y="10188"/>
                        </a:cubicBezTo>
                        <a:cubicBezTo>
                          <a:pt x="6468" y="6417"/>
                          <a:pt x="5265" y="2888"/>
                          <a:pt x="3660" y="0"/>
                        </a:cubicBezTo>
                        <a:close/>
                      </a:path>
                    </a:pathLst>
                  </a:custGeom>
                  <a:solidFill>
                    <a:srgbClr val="DB96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4988429-B0DF-4A0C-BDC2-B8D3B3FA1FEC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1024" cy="72557"/>
              </a:xfrm>
              <a:custGeom>
                <a:avLst/>
                <a:gdLst>
                  <a:gd name="connsiteX0" fmla="*/ 0 w 91024"/>
                  <a:gd name="connsiteY0" fmla="*/ 0 h 72557"/>
                  <a:gd name="connsiteX1" fmla="*/ 33691 w 91024"/>
                  <a:gd name="connsiteY1" fmla="*/ 53826 h 72557"/>
                  <a:gd name="connsiteX2" fmla="*/ 90325 w 91024"/>
                  <a:gd name="connsiteY2" fmla="*/ 28878 h 72557"/>
                  <a:gd name="connsiteX3" fmla="*/ 90967 w 91024"/>
                  <a:gd name="connsiteY3" fmla="*/ 30964 h 72557"/>
                  <a:gd name="connsiteX4" fmla="*/ 52061 w 91024"/>
                  <a:gd name="connsiteY4" fmla="*/ 72437 h 72557"/>
                  <a:gd name="connsiteX5" fmla="*/ 0 w 91024"/>
                  <a:gd name="connsiteY5" fmla="*/ 0 h 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024" h="72557">
                    <a:moveTo>
                      <a:pt x="0" y="0"/>
                    </a:moveTo>
                    <a:cubicBezTo>
                      <a:pt x="6738" y="23022"/>
                      <a:pt x="18129" y="42194"/>
                      <a:pt x="33691" y="53826"/>
                    </a:cubicBezTo>
                    <a:cubicBezTo>
                      <a:pt x="57516" y="71634"/>
                      <a:pt x="84630" y="57917"/>
                      <a:pt x="90325" y="28878"/>
                    </a:cubicBezTo>
                    <a:lnTo>
                      <a:pt x="90967" y="30964"/>
                    </a:lnTo>
                    <a:cubicBezTo>
                      <a:pt x="92250" y="56473"/>
                      <a:pt x="72035" y="74201"/>
                      <a:pt x="52061" y="72437"/>
                    </a:cubicBezTo>
                    <a:cubicBezTo>
                      <a:pt x="19974" y="69549"/>
                      <a:pt x="6417" y="25750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AFB754E-699F-4B86-A993-66C52C71A030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0544" cy="58632"/>
              </a:xfrm>
              <a:custGeom>
                <a:avLst/>
                <a:gdLst>
                  <a:gd name="connsiteX0" fmla="*/ 0 w 90544"/>
                  <a:gd name="connsiteY0" fmla="*/ 0 h 58632"/>
                  <a:gd name="connsiteX1" fmla="*/ 30242 w 90544"/>
                  <a:gd name="connsiteY1" fmla="*/ 43638 h 58632"/>
                  <a:gd name="connsiteX2" fmla="*/ 89443 w 90544"/>
                  <a:gd name="connsiteY2" fmla="*/ 23664 h 58632"/>
                  <a:gd name="connsiteX3" fmla="*/ 90485 w 90544"/>
                  <a:gd name="connsiteY3" fmla="*/ 30643 h 58632"/>
                  <a:gd name="connsiteX4" fmla="*/ 51981 w 90544"/>
                  <a:gd name="connsiteY4" fmla="*/ 58479 h 58632"/>
                  <a:gd name="connsiteX5" fmla="*/ 0 w 90544"/>
                  <a:gd name="connsiteY5" fmla="*/ 0 h 5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58632">
                    <a:moveTo>
                      <a:pt x="0" y="0"/>
                    </a:moveTo>
                    <a:cubicBezTo>
                      <a:pt x="6738" y="18610"/>
                      <a:pt x="14680" y="34253"/>
                      <a:pt x="30242" y="43638"/>
                    </a:cubicBezTo>
                    <a:cubicBezTo>
                      <a:pt x="62088" y="62810"/>
                      <a:pt x="80137" y="43398"/>
                      <a:pt x="89443" y="23664"/>
                    </a:cubicBezTo>
                    <a:lnTo>
                      <a:pt x="90485" y="30643"/>
                    </a:lnTo>
                    <a:cubicBezTo>
                      <a:pt x="91769" y="51259"/>
                      <a:pt x="72035" y="59923"/>
                      <a:pt x="51981" y="58479"/>
                    </a:cubicBezTo>
                    <a:cubicBezTo>
                      <a:pt x="19974" y="56233"/>
                      <a:pt x="6417" y="20857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132" name="Graphic 5">
              <a:extLst>
                <a:ext uri="{FF2B5EF4-FFF2-40B4-BE49-F238E27FC236}">
                  <a16:creationId xmlns:a16="http://schemas.microsoft.com/office/drawing/2014/main" id="{1148BE4B-4C87-4C47-B476-6971F610DFFF}"/>
                </a:ext>
              </a:extLst>
            </p:cNvPr>
            <p:cNvGrpSpPr/>
            <p:nvPr/>
          </p:nvGrpSpPr>
          <p:grpSpPr>
            <a:xfrm>
              <a:off x="1005001" y="1745419"/>
              <a:ext cx="161480" cy="165116"/>
              <a:chOff x="1005001" y="1745419"/>
              <a:chExt cx="161480" cy="165116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672D4A3-1D7B-45EC-AF45-F97DAFA2FCBC}"/>
                  </a:ext>
                </a:extLst>
              </p:cNvPr>
              <p:cNvSpPr/>
              <p:nvPr/>
            </p:nvSpPr>
            <p:spPr>
              <a:xfrm>
                <a:off x="1005001" y="1745419"/>
                <a:ext cx="161480" cy="165116"/>
              </a:xfrm>
              <a:custGeom>
                <a:avLst/>
                <a:gdLst>
                  <a:gd name="connsiteX0" fmla="*/ 241 w 161480"/>
                  <a:gd name="connsiteY0" fmla="*/ 72888 h 165116"/>
                  <a:gd name="connsiteX1" fmla="*/ 90887 w 161480"/>
                  <a:gd name="connsiteY1" fmla="*/ 164497 h 165116"/>
                  <a:gd name="connsiteX2" fmla="*/ 145114 w 161480"/>
                  <a:gd name="connsiteY2" fmla="*/ 116126 h 165116"/>
                  <a:gd name="connsiteX3" fmla="*/ 149767 w 161480"/>
                  <a:gd name="connsiteY3" fmla="*/ 89333 h 165116"/>
                  <a:gd name="connsiteX4" fmla="*/ 159232 w 161480"/>
                  <a:gd name="connsiteY4" fmla="*/ 86686 h 165116"/>
                  <a:gd name="connsiteX5" fmla="*/ 122573 w 161480"/>
                  <a:gd name="connsiteY5" fmla="*/ 12003 h 165116"/>
                  <a:gd name="connsiteX6" fmla="*/ 241 w 161480"/>
                  <a:gd name="connsiteY6" fmla="*/ 72888 h 16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480" h="165116">
                    <a:moveTo>
                      <a:pt x="241" y="72888"/>
                    </a:moveTo>
                    <a:cubicBezTo>
                      <a:pt x="4573" y="131126"/>
                      <a:pt x="49575" y="170593"/>
                      <a:pt x="90887" y="164497"/>
                    </a:cubicBezTo>
                    <a:cubicBezTo>
                      <a:pt x="117359" y="160566"/>
                      <a:pt x="136210" y="140672"/>
                      <a:pt x="145114" y="116126"/>
                    </a:cubicBezTo>
                    <a:cubicBezTo>
                      <a:pt x="146478" y="112355"/>
                      <a:pt x="151291" y="99841"/>
                      <a:pt x="149767" y="89333"/>
                    </a:cubicBezTo>
                    <a:cubicBezTo>
                      <a:pt x="155462" y="87488"/>
                      <a:pt x="156425" y="92060"/>
                      <a:pt x="159232" y="86686"/>
                    </a:cubicBezTo>
                    <a:cubicBezTo>
                      <a:pt x="168297" y="62380"/>
                      <a:pt x="148724" y="26843"/>
                      <a:pt x="122573" y="12003"/>
                    </a:cubicBezTo>
                    <a:cubicBezTo>
                      <a:pt x="75646" y="-14709"/>
                      <a:pt x="-4973" y="2136"/>
                      <a:pt x="241" y="72888"/>
                    </a:cubicBezTo>
                    <a:close/>
                  </a:path>
                </a:pathLst>
              </a:custGeom>
              <a:solidFill>
                <a:srgbClr val="BD0D25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E9FD1A-C5D4-4F66-BD74-E245EB1475DB}"/>
                  </a:ext>
                </a:extLst>
              </p:cNvPr>
              <p:cNvSpPr/>
              <p:nvPr/>
            </p:nvSpPr>
            <p:spPr>
              <a:xfrm>
                <a:off x="1005242" y="1818307"/>
                <a:ext cx="149846" cy="92228"/>
              </a:xfrm>
              <a:custGeom>
                <a:avLst/>
                <a:gdLst>
                  <a:gd name="connsiteX0" fmla="*/ 0 w 149846"/>
                  <a:gd name="connsiteY0" fmla="*/ 0 h 92228"/>
                  <a:gd name="connsiteX1" fmla="*/ 90646 w 149846"/>
                  <a:gd name="connsiteY1" fmla="*/ 91609 h 92228"/>
                  <a:gd name="connsiteX2" fmla="*/ 149847 w 149846"/>
                  <a:gd name="connsiteY2" fmla="*/ 23103 h 92228"/>
                  <a:gd name="connsiteX3" fmla="*/ 0 w 149846"/>
                  <a:gd name="connsiteY3" fmla="*/ 0 h 9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46" h="92228">
                    <a:moveTo>
                      <a:pt x="0" y="0"/>
                    </a:moveTo>
                    <a:cubicBezTo>
                      <a:pt x="4332" y="58238"/>
                      <a:pt x="49334" y="97705"/>
                      <a:pt x="90646" y="91609"/>
                    </a:cubicBezTo>
                    <a:cubicBezTo>
                      <a:pt x="124016" y="86635"/>
                      <a:pt x="145354" y="56152"/>
                      <a:pt x="149847" y="23103"/>
                    </a:cubicBezTo>
                    <a:cubicBezTo>
                      <a:pt x="108775" y="42355"/>
                      <a:pt x="29841" y="34654"/>
                      <a:pt x="0" y="0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50020B2-045C-4706-BF43-AF24FDFC5808}"/>
                  </a:ext>
                </a:extLst>
              </p:cNvPr>
              <p:cNvSpPr/>
              <p:nvPr/>
            </p:nvSpPr>
            <p:spPr>
              <a:xfrm>
                <a:off x="1011782" y="1747907"/>
                <a:ext cx="150891" cy="75970"/>
              </a:xfrm>
              <a:custGeom>
                <a:avLst/>
                <a:gdLst>
                  <a:gd name="connsiteX0" fmla="*/ 98384 w 150891"/>
                  <a:gd name="connsiteY0" fmla="*/ 3739 h 75970"/>
                  <a:gd name="connsiteX1" fmla="*/ 149563 w 150891"/>
                  <a:gd name="connsiteY1" fmla="*/ 72165 h 75970"/>
                  <a:gd name="connsiteX2" fmla="*/ 106807 w 150891"/>
                  <a:gd name="connsiteY2" fmla="*/ 69999 h 75970"/>
                  <a:gd name="connsiteX3" fmla="*/ 23702 w 150891"/>
                  <a:gd name="connsiteY3" fmla="*/ 45613 h 75970"/>
                  <a:gd name="connsiteX4" fmla="*/ 5332 w 150891"/>
                  <a:gd name="connsiteY4" fmla="*/ 68395 h 75970"/>
                  <a:gd name="connsiteX5" fmla="*/ 98384 w 150891"/>
                  <a:gd name="connsiteY5" fmla="*/ 3739 h 7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891" h="75970">
                    <a:moveTo>
                      <a:pt x="98384" y="3739"/>
                    </a:moveTo>
                    <a:cubicBezTo>
                      <a:pt x="140659" y="14809"/>
                      <a:pt x="155740" y="63181"/>
                      <a:pt x="149563" y="72165"/>
                    </a:cubicBezTo>
                    <a:cubicBezTo>
                      <a:pt x="145552" y="78021"/>
                      <a:pt x="122449" y="76978"/>
                      <a:pt x="106807" y="69999"/>
                    </a:cubicBezTo>
                    <a:cubicBezTo>
                      <a:pt x="80415" y="58207"/>
                      <a:pt x="37659" y="35907"/>
                      <a:pt x="23702" y="45613"/>
                    </a:cubicBezTo>
                    <a:cubicBezTo>
                      <a:pt x="6776" y="57405"/>
                      <a:pt x="4449" y="68074"/>
                      <a:pt x="5332" y="68395"/>
                    </a:cubicBezTo>
                    <a:cubicBezTo>
                      <a:pt x="-15926" y="38153"/>
                      <a:pt x="28675" y="-14470"/>
                      <a:pt x="98384" y="3739"/>
                    </a:cubicBezTo>
                    <a:close/>
                  </a:path>
                </a:pathLst>
              </a:custGeom>
              <a:solidFill>
                <a:srgbClr val="DA183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766BA9C-1F90-4A74-AA5C-08A70B7E49F3}"/>
                  </a:ext>
                </a:extLst>
              </p:cNvPr>
              <p:cNvSpPr/>
              <p:nvPr/>
            </p:nvSpPr>
            <p:spPr>
              <a:xfrm>
                <a:off x="1114498" y="1821917"/>
                <a:ext cx="51660" cy="32327"/>
              </a:xfrm>
              <a:custGeom>
                <a:avLst/>
                <a:gdLst>
                  <a:gd name="connsiteX0" fmla="*/ 51660 w 51660"/>
                  <a:gd name="connsiteY0" fmla="*/ 2968 h 32327"/>
                  <a:gd name="connsiteX1" fmla="*/ 0 w 51660"/>
                  <a:gd name="connsiteY1" fmla="*/ 0 h 32327"/>
                  <a:gd name="connsiteX2" fmla="*/ 18691 w 51660"/>
                  <a:gd name="connsiteY2" fmla="*/ 32328 h 32327"/>
                  <a:gd name="connsiteX3" fmla="*/ 37863 w 51660"/>
                  <a:gd name="connsiteY3" fmla="*/ 29039 h 32327"/>
                  <a:gd name="connsiteX4" fmla="*/ 40269 w 51660"/>
                  <a:gd name="connsiteY4" fmla="*/ 13958 h 32327"/>
                  <a:gd name="connsiteX5" fmla="*/ 51660 w 51660"/>
                  <a:gd name="connsiteY5" fmla="*/ 2968 h 3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60" h="32327">
                    <a:moveTo>
                      <a:pt x="51660" y="2968"/>
                    </a:moveTo>
                    <a:cubicBezTo>
                      <a:pt x="48933" y="15803"/>
                      <a:pt x="33050" y="4011"/>
                      <a:pt x="0" y="0"/>
                    </a:cubicBezTo>
                    <a:cubicBezTo>
                      <a:pt x="14118" y="9626"/>
                      <a:pt x="38504" y="10589"/>
                      <a:pt x="18691" y="32328"/>
                    </a:cubicBezTo>
                    <a:lnTo>
                      <a:pt x="37863" y="29039"/>
                    </a:lnTo>
                    <a:cubicBezTo>
                      <a:pt x="40751" y="23985"/>
                      <a:pt x="40590" y="18851"/>
                      <a:pt x="40269" y="13958"/>
                    </a:cubicBezTo>
                    <a:cubicBezTo>
                      <a:pt x="47008" y="15642"/>
                      <a:pt x="50698" y="14600"/>
                      <a:pt x="51660" y="2968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246A67D-58B8-4E05-8C5A-A7440A650B7B}"/>
                </a:ext>
              </a:extLst>
            </p:cNvPr>
            <p:cNvSpPr/>
            <p:nvPr/>
          </p:nvSpPr>
          <p:spPr>
            <a:xfrm>
              <a:off x="997621" y="2021338"/>
              <a:ext cx="33194" cy="196132"/>
            </a:xfrm>
            <a:custGeom>
              <a:avLst/>
              <a:gdLst>
                <a:gd name="connsiteX0" fmla="*/ 30082 w 33194"/>
                <a:gd name="connsiteY0" fmla="*/ 196132 h 196132"/>
                <a:gd name="connsiteX1" fmla="*/ 0 w 33194"/>
                <a:gd name="connsiteY1" fmla="*/ 169179 h 196132"/>
                <a:gd name="connsiteX2" fmla="*/ 15081 w 33194"/>
                <a:gd name="connsiteY2" fmla="*/ 89282 h 196132"/>
                <a:gd name="connsiteX3" fmla="*/ 6658 w 33194"/>
                <a:gd name="connsiteY3" fmla="*/ 0 h 196132"/>
                <a:gd name="connsiteX4" fmla="*/ 33130 w 33194"/>
                <a:gd name="connsiteY4" fmla="*/ 79656 h 196132"/>
                <a:gd name="connsiteX5" fmla="*/ 30082 w 33194"/>
                <a:gd name="connsiteY5" fmla="*/ 196132 h 1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94" h="196132">
                  <a:moveTo>
                    <a:pt x="30082" y="196132"/>
                  </a:moveTo>
                  <a:lnTo>
                    <a:pt x="0" y="169179"/>
                  </a:lnTo>
                  <a:lnTo>
                    <a:pt x="15081" y="89282"/>
                  </a:lnTo>
                  <a:cubicBezTo>
                    <a:pt x="21017" y="46526"/>
                    <a:pt x="26712" y="29761"/>
                    <a:pt x="6658" y="0"/>
                  </a:cubicBezTo>
                  <a:cubicBezTo>
                    <a:pt x="32007" y="18610"/>
                    <a:pt x="32809" y="46687"/>
                    <a:pt x="33130" y="79656"/>
                  </a:cubicBezTo>
                  <a:cubicBezTo>
                    <a:pt x="33531" y="119524"/>
                    <a:pt x="32007" y="156264"/>
                    <a:pt x="30082" y="196132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3F4DD7C-CC9D-4F3E-BF31-7B37EB7F7E86}"/>
                </a:ext>
              </a:extLst>
            </p:cNvPr>
            <p:cNvSpPr/>
            <p:nvPr/>
          </p:nvSpPr>
          <p:spPr>
            <a:xfrm>
              <a:off x="976813" y="2248193"/>
              <a:ext cx="144262" cy="143416"/>
            </a:xfrm>
            <a:custGeom>
              <a:avLst/>
              <a:gdLst>
                <a:gd name="connsiteX0" fmla="*/ 112 w 144262"/>
                <a:gd name="connsiteY0" fmla="*/ 0 h 143416"/>
                <a:gd name="connsiteX1" fmla="*/ 144263 w 144262"/>
                <a:gd name="connsiteY1" fmla="*/ 102197 h 143416"/>
                <a:gd name="connsiteX2" fmla="*/ 76639 w 144262"/>
                <a:gd name="connsiteY2" fmla="*/ 142466 h 143416"/>
                <a:gd name="connsiteX3" fmla="*/ 112 w 144262"/>
                <a:gd name="connsiteY3" fmla="*/ 0 h 14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62" h="143416">
                  <a:moveTo>
                    <a:pt x="112" y="0"/>
                  </a:moveTo>
                  <a:cubicBezTo>
                    <a:pt x="33803" y="60885"/>
                    <a:pt x="65890" y="112625"/>
                    <a:pt x="144263" y="102197"/>
                  </a:cubicBezTo>
                  <a:cubicBezTo>
                    <a:pt x="135599" y="129872"/>
                    <a:pt x="104234" y="147841"/>
                    <a:pt x="76639" y="142466"/>
                  </a:cubicBezTo>
                  <a:cubicBezTo>
                    <a:pt x="27466" y="132840"/>
                    <a:pt x="-2054" y="53986"/>
                    <a:pt x="112" y="0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grpSp>
        <p:nvGrpSpPr>
          <p:cNvPr id="198" name="Graphic 5">
            <a:extLst>
              <a:ext uri="{FF2B5EF4-FFF2-40B4-BE49-F238E27FC236}">
                <a16:creationId xmlns:a16="http://schemas.microsoft.com/office/drawing/2014/main" id="{3835C1F0-DD50-4793-9FDD-DDD3B5F2B7F1}"/>
              </a:ext>
            </a:extLst>
          </p:cNvPr>
          <p:cNvGrpSpPr/>
          <p:nvPr userDrawn="1"/>
        </p:nvGrpSpPr>
        <p:grpSpPr>
          <a:xfrm>
            <a:off x="5932197" y="924021"/>
            <a:ext cx="416764" cy="1197782"/>
            <a:chOff x="2510365" y="1747585"/>
            <a:chExt cx="407052" cy="1253333"/>
          </a:xfrm>
        </p:grpSpPr>
        <p:grpSp>
          <p:nvGrpSpPr>
            <p:cNvPr id="199" name="Graphic 5">
              <a:extLst>
                <a:ext uri="{FF2B5EF4-FFF2-40B4-BE49-F238E27FC236}">
                  <a16:creationId xmlns:a16="http://schemas.microsoft.com/office/drawing/2014/main" id="{2FD1E472-627B-4932-8F93-AD4F11197831}"/>
                </a:ext>
              </a:extLst>
            </p:cNvPr>
            <p:cNvGrpSpPr/>
            <p:nvPr/>
          </p:nvGrpSpPr>
          <p:grpSpPr>
            <a:xfrm>
              <a:off x="2510365" y="1747585"/>
              <a:ext cx="149086" cy="223265"/>
              <a:chOff x="2510365" y="1747585"/>
              <a:chExt cx="149086" cy="223265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D775CFF7-B4F6-4A95-9E4E-12B0C2D8E108}"/>
                  </a:ext>
                </a:extLst>
              </p:cNvPr>
              <p:cNvSpPr/>
              <p:nvPr/>
            </p:nvSpPr>
            <p:spPr>
              <a:xfrm>
                <a:off x="2510365" y="1747585"/>
                <a:ext cx="149086" cy="223265"/>
              </a:xfrm>
              <a:custGeom>
                <a:avLst/>
                <a:gdLst>
                  <a:gd name="connsiteX0" fmla="*/ 0 w 149086"/>
                  <a:gd name="connsiteY0" fmla="*/ 213510 h 223265"/>
                  <a:gd name="connsiteX1" fmla="*/ 45724 w 149086"/>
                  <a:gd name="connsiteY1" fmla="*/ 97675 h 223265"/>
                  <a:gd name="connsiteX2" fmla="*/ 107492 w 149086"/>
                  <a:gd name="connsiteY2" fmla="*/ 51 h 223265"/>
                  <a:gd name="connsiteX3" fmla="*/ 148964 w 149086"/>
                  <a:gd name="connsiteY3" fmla="*/ 27726 h 223265"/>
                  <a:gd name="connsiteX4" fmla="*/ 0 w 149086"/>
                  <a:gd name="connsiteY4" fmla="*/ 213510 h 22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86" h="223265">
                    <a:moveTo>
                      <a:pt x="0" y="213510"/>
                    </a:moveTo>
                    <a:cubicBezTo>
                      <a:pt x="42194" y="209338"/>
                      <a:pt x="45644" y="153346"/>
                      <a:pt x="45724" y="97675"/>
                    </a:cubicBezTo>
                    <a:cubicBezTo>
                      <a:pt x="45804" y="55882"/>
                      <a:pt x="56634" y="2136"/>
                      <a:pt x="107492" y="51"/>
                    </a:cubicBezTo>
                    <a:cubicBezTo>
                      <a:pt x="125621" y="-671"/>
                      <a:pt x="148001" y="6227"/>
                      <a:pt x="148964" y="27726"/>
                    </a:cubicBezTo>
                    <a:cubicBezTo>
                      <a:pt x="151130" y="73771"/>
                      <a:pt x="125541" y="268699"/>
                      <a:pt x="0" y="21351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2B7C843-C64C-4FBC-9470-E7E64265E58A}"/>
                  </a:ext>
                </a:extLst>
              </p:cNvPr>
              <p:cNvSpPr/>
              <p:nvPr/>
            </p:nvSpPr>
            <p:spPr>
              <a:xfrm>
                <a:off x="2510365" y="1763278"/>
                <a:ext cx="129310" cy="207564"/>
              </a:xfrm>
              <a:custGeom>
                <a:avLst/>
                <a:gdLst>
                  <a:gd name="connsiteX0" fmla="*/ 0 w 129310"/>
                  <a:gd name="connsiteY0" fmla="*/ 197817 h 207564"/>
                  <a:gd name="connsiteX1" fmla="*/ 45724 w 129310"/>
                  <a:gd name="connsiteY1" fmla="*/ 81982 h 207564"/>
                  <a:gd name="connsiteX2" fmla="*/ 70110 w 129310"/>
                  <a:gd name="connsiteY2" fmla="*/ 0 h 207564"/>
                  <a:gd name="connsiteX3" fmla="*/ 54949 w 129310"/>
                  <a:gd name="connsiteY3" fmla="*/ 138937 h 207564"/>
                  <a:gd name="connsiteX4" fmla="*/ 62489 w 129310"/>
                  <a:gd name="connsiteY4" fmla="*/ 39307 h 207564"/>
                  <a:gd name="connsiteX5" fmla="*/ 63773 w 129310"/>
                  <a:gd name="connsiteY5" fmla="*/ 130273 h 207564"/>
                  <a:gd name="connsiteX6" fmla="*/ 73078 w 129310"/>
                  <a:gd name="connsiteY6" fmla="*/ 47008 h 207564"/>
                  <a:gd name="connsiteX7" fmla="*/ 129311 w 129310"/>
                  <a:gd name="connsiteY7" fmla="*/ 125701 h 207564"/>
                  <a:gd name="connsiteX8" fmla="*/ 0 w 129310"/>
                  <a:gd name="connsiteY8" fmla="*/ 197817 h 20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10" h="207564">
                    <a:moveTo>
                      <a:pt x="0" y="197817"/>
                    </a:moveTo>
                    <a:cubicBezTo>
                      <a:pt x="42194" y="193645"/>
                      <a:pt x="45644" y="137653"/>
                      <a:pt x="45724" y="81982"/>
                    </a:cubicBezTo>
                    <a:cubicBezTo>
                      <a:pt x="45804" y="53505"/>
                      <a:pt x="50858" y="19493"/>
                      <a:pt x="70110" y="0"/>
                    </a:cubicBezTo>
                    <a:cubicBezTo>
                      <a:pt x="47088" y="31044"/>
                      <a:pt x="48612" y="83507"/>
                      <a:pt x="54949" y="138937"/>
                    </a:cubicBezTo>
                    <a:cubicBezTo>
                      <a:pt x="54548" y="101636"/>
                      <a:pt x="52141" y="77089"/>
                      <a:pt x="62489" y="39307"/>
                    </a:cubicBezTo>
                    <a:cubicBezTo>
                      <a:pt x="56634" y="76848"/>
                      <a:pt x="62008" y="100593"/>
                      <a:pt x="63773" y="130273"/>
                    </a:cubicBezTo>
                    <a:cubicBezTo>
                      <a:pt x="67463" y="107812"/>
                      <a:pt x="59281" y="71634"/>
                      <a:pt x="73078" y="47008"/>
                    </a:cubicBezTo>
                    <a:cubicBezTo>
                      <a:pt x="71634" y="131557"/>
                      <a:pt x="91849" y="131477"/>
                      <a:pt x="129311" y="125701"/>
                    </a:cubicBezTo>
                    <a:cubicBezTo>
                      <a:pt x="109016" y="181452"/>
                      <a:pt x="70110" y="228620"/>
                      <a:pt x="0" y="197817"/>
                    </a:cubicBezTo>
                    <a:close/>
                  </a:path>
                </a:pathLst>
              </a:custGeom>
              <a:solidFill>
                <a:srgbClr val="140A0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0" name="Graphic 5">
              <a:extLst>
                <a:ext uri="{FF2B5EF4-FFF2-40B4-BE49-F238E27FC236}">
                  <a16:creationId xmlns:a16="http://schemas.microsoft.com/office/drawing/2014/main" id="{E8E05569-0007-4DE9-9DD2-B33A9EAC0B60}"/>
                </a:ext>
              </a:extLst>
            </p:cNvPr>
            <p:cNvGrpSpPr/>
            <p:nvPr/>
          </p:nvGrpSpPr>
          <p:grpSpPr>
            <a:xfrm>
              <a:off x="2651325" y="1928414"/>
              <a:ext cx="242291" cy="199958"/>
              <a:chOff x="2651325" y="1928414"/>
              <a:chExt cx="242291" cy="199958"/>
            </a:xfrm>
          </p:grpSpPr>
          <p:grpSp>
            <p:nvGrpSpPr>
              <p:cNvPr id="322" name="Graphic 5">
                <a:extLst>
                  <a:ext uri="{FF2B5EF4-FFF2-40B4-BE49-F238E27FC236}">
                    <a16:creationId xmlns:a16="http://schemas.microsoft.com/office/drawing/2014/main" id="{261A77D9-97B4-49CF-B9CC-AAB29C356274}"/>
                  </a:ext>
                </a:extLst>
              </p:cNvPr>
              <p:cNvGrpSpPr/>
              <p:nvPr/>
            </p:nvGrpSpPr>
            <p:grpSpPr>
              <a:xfrm>
                <a:off x="2651325" y="1928414"/>
                <a:ext cx="83258" cy="195354"/>
                <a:chOff x="2651325" y="1928414"/>
                <a:chExt cx="83258" cy="195354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D9F4BB7-5081-4139-9CDA-DAF395B97AAC}"/>
                    </a:ext>
                  </a:extLst>
                </p:cNvPr>
                <p:cNvSpPr/>
                <p:nvPr/>
              </p:nvSpPr>
              <p:spPr>
                <a:xfrm>
                  <a:off x="2651325" y="1928414"/>
                  <a:ext cx="83258" cy="195354"/>
                </a:xfrm>
                <a:custGeom>
                  <a:avLst/>
                  <a:gdLst>
                    <a:gd name="connsiteX0" fmla="*/ 83168 w 83258"/>
                    <a:gd name="connsiteY0" fmla="*/ 164719 h 195354"/>
                    <a:gd name="connsiteX1" fmla="*/ 25812 w 83258"/>
                    <a:gd name="connsiteY1" fmla="*/ 183730 h 195354"/>
                    <a:gd name="connsiteX2" fmla="*/ 63 w 83258"/>
                    <a:gd name="connsiteY2" fmla="*/ 64126 h 195354"/>
                    <a:gd name="connsiteX3" fmla="*/ 21320 w 83258"/>
                    <a:gd name="connsiteY3" fmla="*/ 2278 h 195354"/>
                    <a:gd name="connsiteX4" fmla="*/ 57017 w 83258"/>
                    <a:gd name="connsiteY4" fmla="*/ 9337 h 195354"/>
                    <a:gd name="connsiteX5" fmla="*/ 83168 w 83258"/>
                    <a:gd name="connsiteY5" fmla="*/ 164719 h 19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58" h="195354">
                      <a:moveTo>
                        <a:pt x="83168" y="164719"/>
                      </a:moveTo>
                      <a:cubicBezTo>
                        <a:pt x="85575" y="184292"/>
                        <a:pt x="39450" y="211004"/>
                        <a:pt x="25812" y="183730"/>
                      </a:cubicBezTo>
                      <a:cubicBezTo>
                        <a:pt x="16347" y="139210"/>
                        <a:pt x="865" y="94689"/>
                        <a:pt x="63" y="64126"/>
                      </a:cubicBezTo>
                      <a:cubicBezTo>
                        <a:pt x="-900" y="28108"/>
                        <a:pt x="9368" y="2840"/>
                        <a:pt x="21320" y="2278"/>
                      </a:cubicBezTo>
                      <a:cubicBezTo>
                        <a:pt x="42097" y="1315"/>
                        <a:pt x="47953" y="-5182"/>
                        <a:pt x="57017" y="9337"/>
                      </a:cubicBezTo>
                      <a:cubicBezTo>
                        <a:pt x="77874" y="42948"/>
                        <a:pt x="75708" y="126054"/>
                        <a:pt x="83168" y="164719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33616336-2D61-484F-8827-930D627CFC32}"/>
                    </a:ext>
                  </a:extLst>
                </p:cNvPr>
                <p:cNvSpPr/>
                <p:nvPr/>
              </p:nvSpPr>
              <p:spPr>
                <a:xfrm>
                  <a:off x="2651325" y="1930308"/>
                  <a:ext cx="70230" cy="192544"/>
                </a:xfrm>
                <a:custGeom>
                  <a:avLst/>
                  <a:gdLst>
                    <a:gd name="connsiteX0" fmla="*/ 23807 w 70230"/>
                    <a:gd name="connsiteY0" fmla="*/ 180552 h 192544"/>
                    <a:gd name="connsiteX1" fmla="*/ 63 w 70230"/>
                    <a:gd name="connsiteY1" fmla="*/ 62311 h 192544"/>
                    <a:gd name="connsiteX2" fmla="*/ 21320 w 70230"/>
                    <a:gd name="connsiteY2" fmla="*/ 463 h 192544"/>
                    <a:gd name="connsiteX3" fmla="*/ 34957 w 70230"/>
                    <a:gd name="connsiteY3" fmla="*/ 945 h 192544"/>
                    <a:gd name="connsiteX4" fmla="*/ 57418 w 70230"/>
                    <a:gd name="connsiteY4" fmla="*/ 9127 h 192544"/>
                    <a:gd name="connsiteX5" fmla="*/ 69130 w 70230"/>
                    <a:gd name="connsiteY5" fmla="*/ 94719 h 192544"/>
                    <a:gd name="connsiteX6" fmla="*/ 54530 w 70230"/>
                    <a:gd name="connsiteY6" fmla="*/ 176060 h 192544"/>
                    <a:gd name="connsiteX7" fmla="*/ 23807 w 70230"/>
                    <a:gd name="connsiteY7" fmla="*/ 180552 h 19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230" h="192544">
                      <a:moveTo>
                        <a:pt x="23807" y="180552"/>
                      </a:moveTo>
                      <a:cubicBezTo>
                        <a:pt x="14341" y="136031"/>
                        <a:pt x="865" y="92874"/>
                        <a:pt x="63" y="62311"/>
                      </a:cubicBezTo>
                      <a:cubicBezTo>
                        <a:pt x="-900" y="26294"/>
                        <a:pt x="9368" y="1025"/>
                        <a:pt x="21320" y="463"/>
                      </a:cubicBezTo>
                      <a:cubicBezTo>
                        <a:pt x="26535" y="223"/>
                        <a:pt x="31027" y="383"/>
                        <a:pt x="34957" y="945"/>
                      </a:cubicBezTo>
                      <a:cubicBezTo>
                        <a:pt x="49396" y="-499"/>
                        <a:pt x="52124" y="-1783"/>
                        <a:pt x="57418" y="9127"/>
                      </a:cubicBezTo>
                      <a:cubicBezTo>
                        <a:pt x="68007" y="30946"/>
                        <a:pt x="72499" y="62793"/>
                        <a:pt x="69130" y="94719"/>
                      </a:cubicBezTo>
                      <a:cubicBezTo>
                        <a:pt x="66242" y="122635"/>
                        <a:pt x="42257" y="131940"/>
                        <a:pt x="54530" y="176060"/>
                      </a:cubicBezTo>
                      <a:cubicBezTo>
                        <a:pt x="59584" y="181354"/>
                        <a:pt x="40893" y="207505"/>
                        <a:pt x="23807" y="180552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323" name="Graphic 5">
                <a:extLst>
                  <a:ext uri="{FF2B5EF4-FFF2-40B4-BE49-F238E27FC236}">
                    <a16:creationId xmlns:a16="http://schemas.microsoft.com/office/drawing/2014/main" id="{D40EA9DB-725A-4D89-A307-39BFEB7BF7CF}"/>
                  </a:ext>
                </a:extLst>
              </p:cNvPr>
              <p:cNvGrpSpPr/>
              <p:nvPr/>
            </p:nvGrpSpPr>
            <p:grpSpPr>
              <a:xfrm>
                <a:off x="2673931" y="1951671"/>
                <a:ext cx="219684" cy="176701"/>
                <a:chOff x="2673931" y="1951671"/>
                <a:chExt cx="219684" cy="176701"/>
              </a:xfrm>
            </p:grpSpPr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969B1611-0BE3-4FCD-874C-8E0D22822D94}"/>
                    </a:ext>
                  </a:extLst>
                </p:cNvPr>
                <p:cNvSpPr/>
                <p:nvPr/>
              </p:nvSpPr>
              <p:spPr>
                <a:xfrm>
                  <a:off x="2786814" y="2036244"/>
                  <a:ext cx="23574" cy="45969"/>
                </a:xfrm>
                <a:custGeom>
                  <a:avLst/>
                  <a:gdLst>
                    <a:gd name="connsiteX0" fmla="*/ 1745 w 23574"/>
                    <a:gd name="connsiteY0" fmla="*/ 3944 h 45969"/>
                    <a:gd name="connsiteX1" fmla="*/ 5034 w 23574"/>
                    <a:gd name="connsiteY1" fmla="*/ 495 h 45969"/>
                    <a:gd name="connsiteX2" fmla="*/ 10489 w 23574"/>
                    <a:gd name="connsiteY2" fmla="*/ 655 h 45969"/>
                    <a:gd name="connsiteX3" fmla="*/ 19634 w 23574"/>
                    <a:gd name="connsiteY3" fmla="*/ 45818 h 45969"/>
                    <a:gd name="connsiteX4" fmla="*/ 1745 w 23574"/>
                    <a:gd name="connsiteY4" fmla="*/ 3944 h 45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74" h="45969">
                      <a:moveTo>
                        <a:pt x="1745" y="3944"/>
                      </a:moveTo>
                      <a:cubicBezTo>
                        <a:pt x="2627" y="1939"/>
                        <a:pt x="3911" y="976"/>
                        <a:pt x="5034" y="495"/>
                      </a:cubicBezTo>
                      <a:cubicBezTo>
                        <a:pt x="6959" y="-227"/>
                        <a:pt x="8724" y="-147"/>
                        <a:pt x="10489" y="655"/>
                      </a:cubicBezTo>
                      <a:cubicBezTo>
                        <a:pt x="23003" y="6271"/>
                        <a:pt x="27575" y="43732"/>
                        <a:pt x="19634" y="45818"/>
                      </a:cubicBezTo>
                      <a:cubicBezTo>
                        <a:pt x="9606" y="48385"/>
                        <a:pt x="-5073" y="17742"/>
                        <a:pt x="1745" y="3944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BF2378B4-9C5A-4BFB-B694-353A79C83E43}"/>
                    </a:ext>
                  </a:extLst>
                </p:cNvPr>
                <p:cNvSpPr/>
                <p:nvPr/>
              </p:nvSpPr>
              <p:spPr>
                <a:xfrm>
                  <a:off x="2709118" y="1951671"/>
                  <a:ext cx="184498" cy="165898"/>
                </a:xfrm>
                <a:custGeom>
                  <a:avLst/>
                  <a:gdLst>
                    <a:gd name="connsiteX0" fmla="*/ 5080 w 184498"/>
                    <a:gd name="connsiteY0" fmla="*/ 162959 h 165898"/>
                    <a:gd name="connsiteX1" fmla="*/ 19921 w 184498"/>
                    <a:gd name="connsiteY1" fmla="*/ 165687 h 165898"/>
                    <a:gd name="connsiteX2" fmla="*/ 137680 w 184498"/>
                    <a:gd name="connsiteY2" fmla="*/ 99668 h 165898"/>
                    <a:gd name="connsiteX3" fmla="*/ 165676 w 184498"/>
                    <a:gd name="connsiteY3" fmla="*/ 87475 h 165898"/>
                    <a:gd name="connsiteX4" fmla="*/ 178671 w 184498"/>
                    <a:gd name="connsiteY4" fmla="*/ 57232 h 165898"/>
                    <a:gd name="connsiteX5" fmla="*/ 166157 w 184498"/>
                    <a:gd name="connsiteY5" fmla="*/ 31001 h 165898"/>
                    <a:gd name="connsiteX6" fmla="*/ 174179 w 184498"/>
                    <a:gd name="connsiteY6" fmla="*/ 118 h 165898"/>
                    <a:gd name="connsiteX7" fmla="*/ 148349 w 184498"/>
                    <a:gd name="connsiteY7" fmla="*/ 29397 h 165898"/>
                    <a:gd name="connsiteX8" fmla="*/ 142172 w 184498"/>
                    <a:gd name="connsiteY8" fmla="*/ 38462 h 165898"/>
                    <a:gd name="connsiteX9" fmla="*/ 125808 w 184498"/>
                    <a:gd name="connsiteY9" fmla="*/ 66056 h 165898"/>
                    <a:gd name="connsiteX10" fmla="*/ 37568 w 184498"/>
                    <a:gd name="connsiteY10" fmla="*/ 107689 h 165898"/>
                    <a:gd name="connsiteX11" fmla="*/ 5080 w 184498"/>
                    <a:gd name="connsiteY11" fmla="*/ 162959 h 165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4498" h="165898">
                      <a:moveTo>
                        <a:pt x="5080" y="162959"/>
                      </a:moveTo>
                      <a:cubicBezTo>
                        <a:pt x="8690" y="164885"/>
                        <a:pt x="13904" y="166489"/>
                        <a:pt x="19921" y="165687"/>
                      </a:cubicBezTo>
                      <a:cubicBezTo>
                        <a:pt x="72463" y="158788"/>
                        <a:pt x="105272" y="118118"/>
                        <a:pt x="137680" y="99668"/>
                      </a:cubicBezTo>
                      <a:cubicBezTo>
                        <a:pt x="145782" y="98143"/>
                        <a:pt x="162307" y="90683"/>
                        <a:pt x="165676" y="87475"/>
                      </a:cubicBezTo>
                      <a:cubicBezTo>
                        <a:pt x="175382" y="78169"/>
                        <a:pt x="173778" y="66939"/>
                        <a:pt x="178671" y="57232"/>
                      </a:cubicBezTo>
                      <a:cubicBezTo>
                        <a:pt x="185490" y="43836"/>
                        <a:pt x="191185" y="44237"/>
                        <a:pt x="166157" y="31001"/>
                      </a:cubicBezTo>
                      <a:cubicBezTo>
                        <a:pt x="160943" y="28274"/>
                        <a:pt x="183244" y="2444"/>
                        <a:pt x="174179" y="118"/>
                      </a:cubicBezTo>
                      <a:cubicBezTo>
                        <a:pt x="167922" y="-1487"/>
                        <a:pt x="158777" y="13594"/>
                        <a:pt x="148349" y="29397"/>
                      </a:cubicBezTo>
                      <a:cubicBezTo>
                        <a:pt x="143777" y="36376"/>
                        <a:pt x="144659" y="31563"/>
                        <a:pt x="142172" y="38462"/>
                      </a:cubicBezTo>
                      <a:cubicBezTo>
                        <a:pt x="139044" y="47286"/>
                        <a:pt x="134471" y="60201"/>
                        <a:pt x="125808" y="66056"/>
                      </a:cubicBezTo>
                      <a:cubicBezTo>
                        <a:pt x="103989" y="80736"/>
                        <a:pt x="61393" y="96218"/>
                        <a:pt x="37568" y="107689"/>
                      </a:cubicBezTo>
                      <a:cubicBezTo>
                        <a:pt x="22969" y="114668"/>
                        <a:pt x="-13290" y="153012"/>
                        <a:pt x="5080" y="162959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AB757405-4F24-4883-AAB1-D2423B1E2DAC}"/>
                    </a:ext>
                  </a:extLst>
                </p:cNvPr>
                <p:cNvSpPr/>
                <p:nvPr/>
              </p:nvSpPr>
              <p:spPr>
                <a:xfrm>
                  <a:off x="2673931" y="2046526"/>
                  <a:ext cx="107087" cy="81419"/>
                </a:xfrm>
                <a:custGeom>
                  <a:avLst/>
                  <a:gdLst>
                    <a:gd name="connsiteX0" fmla="*/ 19250 w 107087"/>
                    <a:gd name="connsiteY0" fmla="*/ 26392 h 81419"/>
                    <a:gd name="connsiteX1" fmla="*/ 98665 w 107087"/>
                    <a:gd name="connsiteY1" fmla="*/ 0 h 81419"/>
                    <a:gd name="connsiteX2" fmla="*/ 107088 w 107087"/>
                    <a:gd name="connsiteY2" fmla="*/ 52302 h 81419"/>
                    <a:gd name="connsiteX3" fmla="*/ 38261 w 107087"/>
                    <a:gd name="connsiteY3" fmla="*/ 79255 h 81419"/>
                    <a:gd name="connsiteX4" fmla="*/ 1522 w 107087"/>
                    <a:gd name="connsiteY4" fmla="*/ 61848 h 81419"/>
                    <a:gd name="connsiteX5" fmla="*/ 19250 w 107087"/>
                    <a:gd name="connsiteY5" fmla="*/ 26392 h 81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087" h="81419">
                      <a:moveTo>
                        <a:pt x="19250" y="26392"/>
                      </a:moveTo>
                      <a:cubicBezTo>
                        <a:pt x="44358" y="20776"/>
                        <a:pt x="81418" y="7059"/>
                        <a:pt x="98665" y="0"/>
                      </a:cubicBezTo>
                      <a:cubicBezTo>
                        <a:pt x="89440" y="13156"/>
                        <a:pt x="96660" y="47970"/>
                        <a:pt x="107088" y="52302"/>
                      </a:cubicBezTo>
                      <a:cubicBezTo>
                        <a:pt x="80937" y="66661"/>
                        <a:pt x="55829" y="74041"/>
                        <a:pt x="38261" y="79255"/>
                      </a:cubicBezTo>
                      <a:cubicBezTo>
                        <a:pt x="21496" y="84228"/>
                        <a:pt x="6896" y="81501"/>
                        <a:pt x="1522" y="61848"/>
                      </a:cubicBezTo>
                      <a:cubicBezTo>
                        <a:pt x="-3211" y="44922"/>
                        <a:pt x="3206" y="32167"/>
                        <a:pt x="19250" y="26392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ECDB972B-3BF8-46B7-A858-CB81C5F28471}"/>
                    </a:ext>
                  </a:extLst>
                </p:cNvPr>
                <p:cNvSpPr/>
                <p:nvPr/>
              </p:nvSpPr>
              <p:spPr>
                <a:xfrm>
                  <a:off x="2675453" y="2058875"/>
                  <a:ext cx="105486" cy="69496"/>
                </a:xfrm>
                <a:custGeom>
                  <a:avLst/>
                  <a:gdLst>
                    <a:gd name="connsiteX0" fmla="*/ 93614 w 105486"/>
                    <a:gd name="connsiteY0" fmla="*/ 15165 h 69496"/>
                    <a:gd name="connsiteX1" fmla="*/ 105486 w 105486"/>
                    <a:gd name="connsiteY1" fmla="*/ 39872 h 69496"/>
                    <a:gd name="connsiteX2" fmla="*/ 33531 w 105486"/>
                    <a:gd name="connsiteY2" fmla="*/ 67868 h 69496"/>
                    <a:gd name="connsiteX3" fmla="*/ 9626 w 105486"/>
                    <a:gd name="connsiteY3" fmla="*/ 65702 h 69496"/>
                    <a:gd name="connsiteX4" fmla="*/ 0 w 105486"/>
                    <a:gd name="connsiteY4" fmla="*/ 48857 h 69496"/>
                    <a:gd name="connsiteX5" fmla="*/ 54869 w 105486"/>
                    <a:gd name="connsiteY5" fmla="*/ 37065 h 69496"/>
                    <a:gd name="connsiteX6" fmla="*/ 55350 w 105486"/>
                    <a:gd name="connsiteY6" fmla="*/ 4 h 69496"/>
                    <a:gd name="connsiteX7" fmla="*/ 66260 w 105486"/>
                    <a:gd name="connsiteY7" fmla="*/ 18855 h 69496"/>
                    <a:gd name="connsiteX8" fmla="*/ 93614 w 105486"/>
                    <a:gd name="connsiteY8" fmla="*/ 15165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486" h="69496">
                      <a:moveTo>
                        <a:pt x="93614" y="15165"/>
                      </a:moveTo>
                      <a:cubicBezTo>
                        <a:pt x="95379" y="26797"/>
                        <a:pt x="99951" y="37626"/>
                        <a:pt x="105486" y="39872"/>
                      </a:cubicBezTo>
                      <a:cubicBezTo>
                        <a:pt x="77731" y="55113"/>
                        <a:pt x="51500" y="62654"/>
                        <a:pt x="33531" y="67868"/>
                      </a:cubicBezTo>
                      <a:cubicBezTo>
                        <a:pt x="24466" y="70515"/>
                        <a:pt x="14760" y="70034"/>
                        <a:pt x="9626" y="65702"/>
                      </a:cubicBezTo>
                      <a:cubicBezTo>
                        <a:pt x="4492" y="61370"/>
                        <a:pt x="802" y="55434"/>
                        <a:pt x="0" y="48857"/>
                      </a:cubicBezTo>
                      <a:cubicBezTo>
                        <a:pt x="12113" y="47814"/>
                        <a:pt x="32969" y="45327"/>
                        <a:pt x="54869" y="37065"/>
                      </a:cubicBezTo>
                      <a:cubicBezTo>
                        <a:pt x="56954" y="36262"/>
                        <a:pt x="40991" y="726"/>
                        <a:pt x="55350" y="4"/>
                      </a:cubicBezTo>
                      <a:cubicBezTo>
                        <a:pt x="62249" y="-317"/>
                        <a:pt x="64415" y="18855"/>
                        <a:pt x="66260" y="18855"/>
                      </a:cubicBezTo>
                      <a:cubicBezTo>
                        <a:pt x="75645" y="18775"/>
                        <a:pt x="82704" y="15807"/>
                        <a:pt x="93614" y="15165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28" name="Graphic 5">
                  <a:extLst>
                    <a:ext uri="{FF2B5EF4-FFF2-40B4-BE49-F238E27FC236}">
                      <a16:creationId xmlns:a16="http://schemas.microsoft.com/office/drawing/2014/main" id="{0CF87AAE-A110-4F49-BB9B-EDEFA5ED3E97}"/>
                    </a:ext>
                  </a:extLst>
                </p:cNvPr>
                <p:cNvGrpSpPr/>
                <p:nvPr/>
              </p:nvGrpSpPr>
              <p:grpSpPr>
                <a:xfrm>
                  <a:off x="2763178" y="2037563"/>
                  <a:ext cx="43270" cy="68243"/>
                  <a:chOff x="2763178" y="2037563"/>
                  <a:chExt cx="43270" cy="68243"/>
                </a:xfrm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0D12C289-5AD0-47F2-82BB-644C060A6598}"/>
                      </a:ext>
                    </a:extLst>
                  </p:cNvPr>
                  <p:cNvSpPr/>
                  <p:nvPr/>
                </p:nvSpPr>
                <p:spPr>
                  <a:xfrm>
                    <a:off x="2763178" y="2038103"/>
                    <a:ext cx="41184" cy="67703"/>
                  </a:xfrm>
                  <a:custGeom>
                    <a:avLst/>
                    <a:gdLst>
                      <a:gd name="connsiteX0" fmla="*/ 4605 w 41184"/>
                      <a:gd name="connsiteY0" fmla="*/ 67704 h 67703"/>
                      <a:gd name="connsiteX1" fmla="*/ 41185 w 41184"/>
                      <a:gd name="connsiteY1" fmla="*/ 45082 h 67703"/>
                      <a:gd name="connsiteX2" fmla="*/ 24981 w 41184"/>
                      <a:gd name="connsiteY2" fmla="*/ 0 h 67703"/>
                      <a:gd name="connsiteX3" fmla="*/ 6370 w 41184"/>
                      <a:gd name="connsiteY3" fmla="*/ 9626 h 67703"/>
                      <a:gd name="connsiteX4" fmla="*/ 4605 w 41184"/>
                      <a:gd name="connsiteY4" fmla="*/ 67704 h 6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4" h="67703">
                        <a:moveTo>
                          <a:pt x="4605" y="67704"/>
                        </a:moveTo>
                        <a:cubicBezTo>
                          <a:pt x="17440" y="61286"/>
                          <a:pt x="28189" y="54147"/>
                          <a:pt x="41185" y="45082"/>
                        </a:cubicBezTo>
                        <a:cubicBezTo>
                          <a:pt x="27548" y="36178"/>
                          <a:pt x="18082" y="13637"/>
                          <a:pt x="24981" y="0"/>
                        </a:cubicBezTo>
                        <a:cubicBezTo>
                          <a:pt x="17841" y="3690"/>
                          <a:pt x="13189" y="6097"/>
                          <a:pt x="6370" y="9626"/>
                        </a:cubicBezTo>
                        <a:cubicBezTo>
                          <a:pt x="-930" y="24306"/>
                          <a:pt x="-2534" y="49895"/>
                          <a:pt x="4605" y="6770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39E91284-3D31-4B1E-ADF1-7EB0EBC2B085}"/>
                      </a:ext>
                    </a:extLst>
                  </p:cNvPr>
                  <p:cNvSpPr/>
                  <p:nvPr/>
                </p:nvSpPr>
                <p:spPr>
                  <a:xfrm>
                    <a:off x="2771181" y="2037563"/>
                    <a:ext cx="35267" cy="66799"/>
                  </a:xfrm>
                  <a:custGeom>
                    <a:avLst/>
                    <a:gdLst>
                      <a:gd name="connsiteX0" fmla="*/ 7031 w 35267"/>
                      <a:gd name="connsiteY0" fmla="*/ 66800 h 66799"/>
                      <a:gd name="connsiteX1" fmla="*/ 35267 w 35267"/>
                      <a:gd name="connsiteY1" fmla="*/ 44499 h 66799"/>
                      <a:gd name="connsiteX2" fmla="*/ 19144 w 35267"/>
                      <a:gd name="connsiteY2" fmla="*/ 139 h 66799"/>
                      <a:gd name="connsiteX3" fmla="*/ 1897 w 35267"/>
                      <a:gd name="connsiteY3" fmla="*/ 5192 h 66799"/>
                      <a:gd name="connsiteX4" fmla="*/ 7031 w 35267"/>
                      <a:gd name="connsiteY4" fmla="*/ 66800 h 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7" h="66799">
                        <a:moveTo>
                          <a:pt x="7031" y="66800"/>
                        </a:moveTo>
                        <a:cubicBezTo>
                          <a:pt x="15855" y="62067"/>
                          <a:pt x="29411" y="51478"/>
                          <a:pt x="35267" y="44499"/>
                        </a:cubicBezTo>
                        <a:cubicBezTo>
                          <a:pt x="23154" y="31504"/>
                          <a:pt x="14892" y="8722"/>
                          <a:pt x="19144" y="139"/>
                        </a:cubicBezTo>
                        <a:cubicBezTo>
                          <a:pt x="14732" y="-663"/>
                          <a:pt x="8314" y="2144"/>
                          <a:pt x="1897" y="5192"/>
                        </a:cubicBezTo>
                        <a:cubicBezTo>
                          <a:pt x="-1793" y="28456"/>
                          <a:pt x="-109" y="49392"/>
                          <a:pt x="7031" y="66800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grpSp>
          <p:nvGrpSpPr>
            <p:cNvPr id="201" name="Graphic 5">
              <a:extLst>
                <a:ext uri="{FF2B5EF4-FFF2-40B4-BE49-F238E27FC236}">
                  <a16:creationId xmlns:a16="http://schemas.microsoft.com/office/drawing/2014/main" id="{627C1098-8815-44A4-ADCE-8D783C1151FE}"/>
                </a:ext>
              </a:extLst>
            </p:cNvPr>
            <p:cNvGrpSpPr/>
            <p:nvPr/>
          </p:nvGrpSpPr>
          <p:grpSpPr>
            <a:xfrm>
              <a:off x="2514486" y="2214261"/>
              <a:ext cx="275045" cy="786657"/>
              <a:chOff x="2514486" y="2214261"/>
              <a:chExt cx="275045" cy="786657"/>
            </a:xfrm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E611E4A-CAC9-4483-8CDA-9304E995A08D}"/>
                  </a:ext>
                </a:extLst>
              </p:cNvPr>
              <p:cNvSpPr/>
              <p:nvPr/>
            </p:nvSpPr>
            <p:spPr>
              <a:xfrm>
                <a:off x="2539393" y="2300896"/>
                <a:ext cx="52953" cy="96828"/>
              </a:xfrm>
              <a:custGeom>
                <a:avLst/>
                <a:gdLst>
                  <a:gd name="connsiteX0" fmla="*/ 37793 w 52953"/>
                  <a:gd name="connsiteY0" fmla="*/ 94015 h 96828"/>
                  <a:gd name="connsiteX1" fmla="*/ 52954 w 52953"/>
                  <a:gd name="connsiteY1" fmla="*/ 59441 h 96828"/>
                  <a:gd name="connsiteX2" fmla="*/ 41804 w 52953"/>
                  <a:gd name="connsiteY2" fmla="*/ 722 h 96828"/>
                  <a:gd name="connsiteX3" fmla="*/ 22230 w 52953"/>
                  <a:gd name="connsiteY3" fmla="*/ 0 h 96828"/>
                  <a:gd name="connsiteX4" fmla="*/ 10 w 52953"/>
                  <a:gd name="connsiteY4" fmla="*/ 49494 h 96828"/>
                  <a:gd name="connsiteX5" fmla="*/ 37793 w 52953"/>
                  <a:gd name="connsiteY5" fmla="*/ 94015 h 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953" h="96828">
                    <a:moveTo>
                      <a:pt x="37793" y="94015"/>
                    </a:moveTo>
                    <a:lnTo>
                      <a:pt x="52954" y="59441"/>
                    </a:lnTo>
                    <a:lnTo>
                      <a:pt x="41804" y="722"/>
                    </a:lnTo>
                    <a:lnTo>
                      <a:pt x="22230" y="0"/>
                    </a:lnTo>
                    <a:cubicBezTo>
                      <a:pt x="11160" y="15803"/>
                      <a:pt x="-391" y="33691"/>
                      <a:pt x="10" y="49494"/>
                    </a:cubicBezTo>
                    <a:cubicBezTo>
                      <a:pt x="652" y="79335"/>
                      <a:pt x="14850" y="105647"/>
                      <a:pt x="37793" y="94015"/>
                    </a:cubicBezTo>
                    <a:close/>
                  </a:path>
                </a:pathLst>
              </a:custGeom>
              <a:solidFill>
                <a:srgbClr val="A6282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80" name="Graphic 5">
                <a:extLst>
                  <a:ext uri="{FF2B5EF4-FFF2-40B4-BE49-F238E27FC236}">
                    <a16:creationId xmlns:a16="http://schemas.microsoft.com/office/drawing/2014/main" id="{04A42C1A-7115-4EB2-B5CB-673AAED9F2CB}"/>
                  </a:ext>
                </a:extLst>
              </p:cNvPr>
              <p:cNvGrpSpPr/>
              <p:nvPr/>
            </p:nvGrpSpPr>
            <p:grpSpPr>
              <a:xfrm>
                <a:off x="2514486" y="2718669"/>
                <a:ext cx="107051" cy="181934"/>
                <a:chOff x="2514486" y="2718669"/>
                <a:chExt cx="107051" cy="181934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3DCE0E4B-4D4C-47A0-A8C6-9EB49AF036D5}"/>
                    </a:ext>
                  </a:extLst>
                </p:cNvPr>
                <p:cNvSpPr/>
                <p:nvPr/>
              </p:nvSpPr>
              <p:spPr>
                <a:xfrm>
                  <a:off x="2514486" y="2751432"/>
                  <a:ext cx="105777" cy="149172"/>
                </a:xfrm>
                <a:custGeom>
                  <a:avLst/>
                  <a:gdLst>
                    <a:gd name="connsiteX0" fmla="*/ 1093 w 105777"/>
                    <a:gd name="connsiteY0" fmla="*/ 22347 h 149172"/>
                    <a:gd name="connsiteX1" fmla="*/ 772 w 105777"/>
                    <a:gd name="connsiteY1" fmla="*/ 34219 h 149172"/>
                    <a:gd name="connsiteX2" fmla="*/ 22912 w 105777"/>
                    <a:gd name="connsiteY2" fmla="*/ 70157 h 149172"/>
                    <a:gd name="connsiteX3" fmla="*/ 28608 w 105777"/>
                    <a:gd name="connsiteY3" fmla="*/ 101041 h 149172"/>
                    <a:gd name="connsiteX4" fmla="*/ 51951 w 105777"/>
                    <a:gd name="connsiteY4" fmla="*/ 132005 h 149172"/>
                    <a:gd name="connsiteX5" fmla="*/ 89653 w 105777"/>
                    <a:gd name="connsiteY5" fmla="*/ 149091 h 149172"/>
                    <a:gd name="connsiteX6" fmla="*/ 105777 w 105777"/>
                    <a:gd name="connsiteY6" fmla="*/ 137700 h 149172"/>
                    <a:gd name="connsiteX7" fmla="*/ 80990 w 105777"/>
                    <a:gd name="connsiteY7" fmla="*/ 92457 h 149172"/>
                    <a:gd name="connsiteX8" fmla="*/ 19543 w 105777"/>
                    <a:gd name="connsiteY8" fmla="*/ 1811 h 149172"/>
                    <a:gd name="connsiteX9" fmla="*/ 1093 w 105777"/>
                    <a:gd name="connsiteY9" fmla="*/ 22347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777" h="149172">
                      <a:moveTo>
                        <a:pt x="1093" y="22347"/>
                      </a:moveTo>
                      <a:cubicBezTo>
                        <a:pt x="-511" y="24834"/>
                        <a:pt x="-110" y="31251"/>
                        <a:pt x="772" y="34219"/>
                      </a:cubicBezTo>
                      <a:cubicBezTo>
                        <a:pt x="8794" y="62697"/>
                        <a:pt x="15773" y="47856"/>
                        <a:pt x="22912" y="70157"/>
                      </a:cubicBezTo>
                      <a:cubicBezTo>
                        <a:pt x="27966" y="85879"/>
                        <a:pt x="24517" y="90211"/>
                        <a:pt x="28608" y="101041"/>
                      </a:cubicBezTo>
                      <a:cubicBezTo>
                        <a:pt x="33341" y="113554"/>
                        <a:pt x="42325" y="123742"/>
                        <a:pt x="51951" y="132005"/>
                      </a:cubicBezTo>
                      <a:cubicBezTo>
                        <a:pt x="57406" y="136737"/>
                        <a:pt x="76337" y="148048"/>
                        <a:pt x="89653" y="149091"/>
                      </a:cubicBezTo>
                      <a:cubicBezTo>
                        <a:pt x="97916" y="149813"/>
                        <a:pt x="105777" y="145722"/>
                        <a:pt x="105777" y="137700"/>
                      </a:cubicBezTo>
                      <a:cubicBezTo>
                        <a:pt x="105777" y="121576"/>
                        <a:pt x="83316" y="96949"/>
                        <a:pt x="80990" y="92457"/>
                      </a:cubicBezTo>
                      <a:cubicBezTo>
                        <a:pt x="73530" y="78419"/>
                        <a:pt x="41683" y="-13992"/>
                        <a:pt x="19543" y="1811"/>
                      </a:cubicBezTo>
                      <a:cubicBezTo>
                        <a:pt x="13607" y="5983"/>
                        <a:pt x="3660" y="18497"/>
                        <a:pt x="1093" y="22347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41A77B8D-843D-429E-872F-62284CE53069}"/>
                    </a:ext>
                  </a:extLst>
                </p:cNvPr>
                <p:cNvSpPr/>
                <p:nvPr/>
              </p:nvSpPr>
              <p:spPr>
                <a:xfrm>
                  <a:off x="2522920" y="2718669"/>
                  <a:ext cx="98617" cy="177221"/>
                </a:xfrm>
                <a:custGeom>
                  <a:avLst/>
                  <a:gdLst>
                    <a:gd name="connsiteX0" fmla="*/ 46806 w 98617"/>
                    <a:gd name="connsiteY0" fmla="*/ 0 h 177221"/>
                    <a:gd name="connsiteX1" fmla="*/ 38543 w 98617"/>
                    <a:gd name="connsiteY1" fmla="*/ 13396 h 177221"/>
                    <a:gd name="connsiteX2" fmla="*/ 19291 w 98617"/>
                    <a:gd name="connsiteY2" fmla="*/ 27114 h 177221"/>
                    <a:gd name="connsiteX3" fmla="*/ 39 w 98617"/>
                    <a:gd name="connsiteY3" fmla="*/ 56393 h 177221"/>
                    <a:gd name="connsiteX4" fmla="*/ 15361 w 98617"/>
                    <a:gd name="connsiteY4" fmla="*/ 88881 h 177221"/>
                    <a:gd name="connsiteX5" fmla="*/ 22340 w 98617"/>
                    <a:gd name="connsiteY5" fmla="*/ 106208 h 177221"/>
                    <a:gd name="connsiteX6" fmla="*/ 30361 w 98617"/>
                    <a:gd name="connsiteY6" fmla="*/ 134766 h 177221"/>
                    <a:gd name="connsiteX7" fmla="*/ 49533 w 98617"/>
                    <a:gd name="connsiteY7" fmla="*/ 157708 h 177221"/>
                    <a:gd name="connsiteX8" fmla="*/ 86273 w 98617"/>
                    <a:gd name="connsiteY8" fmla="*/ 177121 h 177221"/>
                    <a:gd name="connsiteX9" fmla="*/ 96942 w 98617"/>
                    <a:gd name="connsiteY9" fmla="*/ 173671 h 177221"/>
                    <a:gd name="connsiteX10" fmla="*/ 86754 w 98617"/>
                    <a:gd name="connsiteY10" fmla="*/ 109978 h 177221"/>
                    <a:gd name="connsiteX11" fmla="*/ 85792 w 98617"/>
                    <a:gd name="connsiteY11" fmla="*/ 35055 h 177221"/>
                    <a:gd name="connsiteX12" fmla="*/ 46806 w 98617"/>
                    <a:gd name="connsiteY12" fmla="*/ 0 h 17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617" h="177221">
                      <a:moveTo>
                        <a:pt x="46806" y="0"/>
                      </a:moveTo>
                      <a:cubicBezTo>
                        <a:pt x="42875" y="6899"/>
                        <a:pt x="41271" y="10188"/>
                        <a:pt x="38543" y="13396"/>
                      </a:cubicBezTo>
                      <a:cubicBezTo>
                        <a:pt x="35415" y="17086"/>
                        <a:pt x="26431" y="21177"/>
                        <a:pt x="19291" y="27114"/>
                      </a:cubicBezTo>
                      <a:cubicBezTo>
                        <a:pt x="4932" y="38906"/>
                        <a:pt x="-522" y="47328"/>
                        <a:pt x="39" y="56393"/>
                      </a:cubicBezTo>
                      <a:cubicBezTo>
                        <a:pt x="440" y="62971"/>
                        <a:pt x="8622" y="76768"/>
                        <a:pt x="15361" y="88881"/>
                      </a:cubicBezTo>
                      <a:cubicBezTo>
                        <a:pt x="19051" y="95619"/>
                        <a:pt x="21457" y="100593"/>
                        <a:pt x="22340" y="106208"/>
                      </a:cubicBezTo>
                      <a:cubicBezTo>
                        <a:pt x="24104" y="117519"/>
                        <a:pt x="24265" y="124578"/>
                        <a:pt x="30361" y="134766"/>
                      </a:cubicBezTo>
                      <a:cubicBezTo>
                        <a:pt x="34693" y="141905"/>
                        <a:pt x="41431" y="150087"/>
                        <a:pt x="49533" y="157708"/>
                      </a:cubicBezTo>
                      <a:cubicBezTo>
                        <a:pt x="57395" y="165168"/>
                        <a:pt x="77850" y="176479"/>
                        <a:pt x="86273" y="177121"/>
                      </a:cubicBezTo>
                      <a:cubicBezTo>
                        <a:pt x="91247" y="177522"/>
                        <a:pt x="95418" y="176800"/>
                        <a:pt x="96942" y="173671"/>
                      </a:cubicBezTo>
                      <a:cubicBezTo>
                        <a:pt x="102637" y="161639"/>
                        <a:pt x="92450" y="131798"/>
                        <a:pt x="86754" y="109978"/>
                      </a:cubicBezTo>
                      <a:cubicBezTo>
                        <a:pt x="79615" y="82704"/>
                        <a:pt x="76326" y="56473"/>
                        <a:pt x="85792" y="35055"/>
                      </a:cubicBezTo>
                      <a:cubicBezTo>
                        <a:pt x="63972" y="31846"/>
                        <a:pt x="45362" y="20776"/>
                        <a:pt x="46806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B2F65C2-1FB0-4913-B1F3-3BB4E011BA4E}"/>
                    </a:ext>
                  </a:extLst>
                </p:cNvPr>
                <p:cNvSpPr/>
                <p:nvPr/>
              </p:nvSpPr>
              <p:spPr>
                <a:xfrm>
                  <a:off x="2522920" y="2718990"/>
                  <a:ext cx="97663" cy="176520"/>
                </a:xfrm>
                <a:custGeom>
                  <a:avLst/>
                  <a:gdLst>
                    <a:gd name="connsiteX0" fmla="*/ 46646 w 97663"/>
                    <a:gd name="connsiteY0" fmla="*/ 0 h 176520"/>
                    <a:gd name="connsiteX1" fmla="*/ 38543 w 97663"/>
                    <a:gd name="connsiteY1" fmla="*/ 13076 h 176520"/>
                    <a:gd name="connsiteX2" fmla="*/ 19291 w 97663"/>
                    <a:gd name="connsiteY2" fmla="*/ 26793 h 176520"/>
                    <a:gd name="connsiteX3" fmla="*/ 39 w 97663"/>
                    <a:gd name="connsiteY3" fmla="*/ 56072 h 176520"/>
                    <a:gd name="connsiteX4" fmla="*/ 15361 w 97663"/>
                    <a:gd name="connsiteY4" fmla="*/ 88560 h 176520"/>
                    <a:gd name="connsiteX5" fmla="*/ 22340 w 97663"/>
                    <a:gd name="connsiteY5" fmla="*/ 105887 h 176520"/>
                    <a:gd name="connsiteX6" fmla="*/ 30361 w 97663"/>
                    <a:gd name="connsiteY6" fmla="*/ 134445 h 176520"/>
                    <a:gd name="connsiteX7" fmla="*/ 63812 w 97663"/>
                    <a:gd name="connsiteY7" fmla="*/ 169259 h 176520"/>
                    <a:gd name="connsiteX8" fmla="*/ 97664 w 97663"/>
                    <a:gd name="connsiteY8" fmla="*/ 172147 h 176520"/>
                    <a:gd name="connsiteX9" fmla="*/ 58518 w 97663"/>
                    <a:gd name="connsiteY9" fmla="*/ 147681 h 176520"/>
                    <a:gd name="connsiteX10" fmla="*/ 40709 w 97663"/>
                    <a:gd name="connsiteY10" fmla="*/ 95619 h 176520"/>
                    <a:gd name="connsiteX11" fmla="*/ 24345 w 97663"/>
                    <a:gd name="connsiteY11" fmla="*/ 52944 h 176520"/>
                    <a:gd name="connsiteX12" fmla="*/ 48330 w 97663"/>
                    <a:gd name="connsiteY12" fmla="*/ 12755 h 176520"/>
                    <a:gd name="connsiteX13" fmla="*/ 46646 w 97663"/>
                    <a:gd name="connsiteY13" fmla="*/ 0 h 17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663" h="176520">
                      <a:moveTo>
                        <a:pt x="46646" y="0"/>
                      </a:moveTo>
                      <a:cubicBezTo>
                        <a:pt x="42875" y="6658"/>
                        <a:pt x="41191" y="9947"/>
                        <a:pt x="38543" y="13076"/>
                      </a:cubicBezTo>
                      <a:cubicBezTo>
                        <a:pt x="35415" y="16766"/>
                        <a:pt x="26431" y="20857"/>
                        <a:pt x="19291" y="26793"/>
                      </a:cubicBezTo>
                      <a:cubicBezTo>
                        <a:pt x="4932" y="38585"/>
                        <a:pt x="-522" y="47008"/>
                        <a:pt x="39" y="56072"/>
                      </a:cubicBezTo>
                      <a:cubicBezTo>
                        <a:pt x="440" y="62650"/>
                        <a:pt x="8622" y="76447"/>
                        <a:pt x="15361" y="88560"/>
                      </a:cubicBezTo>
                      <a:cubicBezTo>
                        <a:pt x="19051" y="95299"/>
                        <a:pt x="21457" y="100272"/>
                        <a:pt x="22340" y="105887"/>
                      </a:cubicBezTo>
                      <a:cubicBezTo>
                        <a:pt x="24104" y="117198"/>
                        <a:pt x="24265" y="124257"/>
                        <a:pt x="30361" y="134445"/>
                      </a:cubicBezTo>
                      <a:cubicBezTo>
                        <a:pt x="37019" y="145595"/>
                        <a:pt x="49774" y="159152"/>
                        <a:pt x="63812" y="169259"/>
                      </a:cubicBezTo>
                      <a:cubicBezTo>
                        <a:pt x="67903" y="172227"/>
                        <a:pt x="91247" y="182174"/>
                        <a:pt x="97664" y="172147"/>
                      </a:cubicBezTo>
                      <a:cubicBezTo>
                        <a:pt x="81781" y="172548"/>
                        <a:pt x="68705" y="162762"/>
                        <a:pt x="58518" y="147681"/>
                      </a:cubicBezTo>
                      <a:cubicBezTo>
                        <a:pt x="48170" y="132439"/>
                        <a:pt x="49614" y="114551"/>
                        <a:pt x="40709" y="95619"/>
                      </a:cubicBezTo>
                      <a:cubicBezTo>
                        <a:pt x="31805" y="76608"/>
                        <a:pt x="22901" y="65778"/>
                        <a:pt x="24345" y="52944"/>
                      </a:cubicBezTo>
                      <a:cubicBezTo>
                        <a:pt x="25789" y="39948"/>
                        <a:pt x="35656" y="31285"/>
                        <a:pt x="48330" y="12755"/>
                      </a:cubicBezTo>
                      <a:cubicBezTo>
                        <a:pt x="47849" y="11230"/>
                        <a:pt x="46325" y="5134"/>
                        <a:pt x="46646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15" name="Graphic 5">
                  <a:extLst>
                    <a:ext uri="{FF2B5EF4-FFF2-40B4-BE49-F238E27FC236}">
                      <a16:creationId xmlns:a16="http://schemas.microsoft.com/office/drawing/2014/main" id="{1CCFB293-12A8-407E-914E-B89C0FF036B1}"/>
                    </a:ext>
                  </a:extLst>
                </p:cNvPr>
                <p:cNvGrpSpPr/>
                <p:nvPr/>
              </p:nvGrpSpPr>
              <p:grpSpPr>
                <a:xfrm>
                  <a:off x="2576304" y="2793892"/>
                  <a:ext cx="40590" cy="61708"/>
                  <a:chOff x="2576304" y="2793892"/>
                  <a:chExt cx="40590" cy="61708"/>
                </a:xfrm>
                <a:solidFill>
                  <a:srgbClr val="406484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FED1A3EC-FCC6-46C6-83C3-DD4E9C4454B4}"/>
                      </a:ext>
                    </a:extLst>
                  </p:cNvPr>
                  <p:cNvSpPr/>
                  <p:nvPr/>
                </p:nvSpPr>
                <p:spPr>
                  <a:xfrm>
                    <a:off x="2576304" y="2793892"/>
                    <a:ext cx="27514" cy="7080"/>
                  </a:xfrm>
                  <a:custGeom>
                    <a:avLst/>
                    <a:gdLst>
                      <a:gd name="connsiteX0" fmla="*/ 27114 w 27514"/>
                      <a:gd name="connsiteY0" fmla="*/ 7081 h 7080"/>
                      <a:gd name="connsiteX1" fmla="*/ 15482 w 27514"/>
                      <a:gd name="connsiteY1" fmla="*/ 3471 h 7080"/>
                      <a:gd name="connsiteX2" fmla="*/ 1284 w 27514"/>
                      <a:gd name="connsiteY2" fmla="*/ 6118 h 7080"/>
                      <a:gd name="connsiteX3" fmla="*/ 0 w 27514"/>
                      <a:gd name="connsiteY3" fmla="*/ 2909 h 7080"/>
                      <a:gd name="connsiteX4" fmla="*/ 15642 w 27514"/>
                      <a:gd name="connsiteY4" fmla="*/ 21 h 7080"/>
                      <a:gd name="connsiteX5" fmla="*/ 27114 w 27514"/>
                      <a:gd name="connsiteY5" fmla="*/ 2989 h 7080"/>
                      <a:gd name="connsiteX6" fmla="*/ 27515 w 27514"/>
                      <a:gd name="connsiteY6" fmla="*/ 6599 h 7080"/>
                      <a:gd name="connsiteX7" fmla="*/ 27114 w 27514"/>
                      <a:gd name="connsiteY7" fmla="*/ 7081 h 7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514" h="7080">
                        <a:moveTo>
                          <a:pt x="27114" y="7081"/>
                        </a:moveTo>
                        <a:cubicBezTo>
                          <a:pt x="24707" y="5235"/>
                          <a:pt x="20616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20295" y="262"/>
                          <a:pt x="24226" y="1385"/>
                          <a:pt x="27114" y="2989"/>
                        </a:cubicBezTo>
                        <a:cubicBezTo>
                          <a:pt x="27274" y="4193"/>
                          <a:pt x="27354" y="5396"/>
                          <a:pt x="27515" y="6599"/>
                        </a:cubicBezTo>
                        <a:lnTo>
                          <a:pt x="27114" y="7081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EF03F8FD-61D1-45A9-8864-F91A048BB52B}"/>
                      </a:ext>
                    </a:extLst>
                  </p:cNvPr>
                  <p:cNvSpPr/>
                  <p:nvPr/>
                </p:nvSpPr>
                <p:spPr>
                  <a:xfrm>
                    <a:off x="2579111" y="2804240"/>
                    <a:ext cx="26391" cy="6599"/>
                  </a:xfrm>
                  <a:custGeom>
                    <a:avLst/>
                    <a:gdLst>
                      <a:gd name="connsiteX0" fmla="*/ 26392 w 26391"/>
                      <a:gd name="connsiteY0" fmla="*/ 6599 h 6599"/>
                      <a:gd name="connsiteX1" fmla="*/ 15482 w 26391"/>
                      <a:gd name="connsiteY1" fmla="*/ 3471 h 6599"/>
                      <a:gd name="connsiteX2" fmla="*/ 1284 w 26391"/>
                      <a:gd name="connsiteY2" fmla="*/ 6118 h 6599"/>
                      <a:gd name="connsiteX3" fmla="*/ 0 w 26391"/>
                      <a:gd name="connsiteY3" fmla="*/ 2909 h 6599"/>
                      <a:gd name="connsiteX4" fmla="*/ 15643 w 26391"/>
                      <a:gd name="connsiteY4" fmla="*/ 21 h 6599"/>
                      <a:gd name="connsiteX5" fmla="*/ 25670 w 26391"/>
                      <a:gd name="connsiteY5" fmla="*/ 2267 h 6599"/>
                      <a:gd name="connsiteX6" fmla="*/ 26392 w 2639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6599">
                        <a:moveTo>
                          <a:pt x="26392" y="6599"/>
                        </a:moveTo>
                        <a:cubicBezTo>
                          <a:pt x="23905" y="4995"/>
                          <a:pt x="20135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3" y="21"/>
                        </a:cubicBezTo>
                        <a:cubicBezTo>
                          <a:pt x="19493" y="182"/>
                          <a:pt x="22942" y="1064"/>
                          <a:pt x="25670" y="2267"/>
                        </a:cubicBezTo>
                        <a:cubicBezTo>
                          <a:pt x="25830" y="3711"/>
                          <a:pt x="26071" y="5155"/>
                          <a:pt x="26392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4D231553-4B63-452E-A5E0-780D38C4DC1D}"/>
                      </a:ext>
                    </a:extLst>
                  </p:cNvPr>
                  <p:cNvSpPr/>
                  <p:nvPr/>
                </p:nvSpPr>
                <p:spPr>
                  <a:xfrm>
                    <a:off x="2581839" y="2815069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3 w 25910"/>
                      <a:gd name="connsiteY2" fmla="*/ 6118 h 6278"/>
                      <a:gd name="connsiteX3" fmla="*/ 0 w 25910"/>
                      <a:gd name="connsiteY3" fmla="*/ 2909 h 6278"/>
                      <a:gd name="connsiteX4" fmla="*/ 15642 w 25910"/>
                      <a:gd name="connsiteY4" fmla="*/ 21 h 6278"/>
                      <a:gd name="connsiteX5" fmla="*/ 24867 w 25910"/>
                      <a:gd name="connsiteY5" fmla="*/ 1947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94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3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172" y="182"/>
                          <a:pt x="22300" y="904"/>
                          <a:pt x="24867" y="1947"/>
                        </a:cubicBezTo>
                        <a:cubicBezTo>
                          <a:pt x="25188" y="3390"/>
                          <a:pt x="25509" y="483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E4AA5E0-39A0-4241-958D-9707AA2D7041}"/>
                      </a:ext>
                    </a:extLst>
                  </p:cNvPr>
                  <p:cNvSpPr/>
                  <p:nvPr/>
                </p:nvSpPr>
                <p:spPr>
                  <a:xfrm>
                    <a:off x="2584646" y="2826942"/>
                    <a:ext cx="26151" cy="6438"/>
                  </a:xfrm>
                  <a:custGeom>
                    <a:avLst/>
                    <a:gdLst>
                      <a:gd name="connsiteX0" fmla="*/ 26151 w 26151"/>
                      <a:gd name="connsiteY0" fmla="*/ 6439 h 6438"/>
                      <a:gd name="connsiteX1" fmla="*/ 15482 w 26151"/>
                      <a:gd name="connsiteY1" fmla="*/ 3471 h 6438"/>
                      <a:gd name="connsiteX2" fmla="*/ 1284 w 26151"/>
                      <a:gd name="connsiteY2" fmla="*/ 6118 h 6438"/>
                      <a:gd name="connsiteX3" fmla="*/ 0 w 26151"/>
                      <a:gd name="connsiteY3" fmla="*/ 2909 h 6438"/>
                      <a:gd name="connsiteX4" fmla="*/ 15642 w 26151"/>
                      <a:gd name="connsiteY4" fmla="*/ 21 h 6438"/>
                      <a:gd name="connsiteX5" fmla="*/ 24948 w 26151"/>
                      <a:gd name="connsiteY5" fmla="*/ 1947 h 6438"/>
                      <a:gd name="connsiteX6" fmla="*/ 26151 w 26151"/>
                      <a:gd name="connsiteY6" fmla="*/ 6439 h 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1" h="6438">
                        <a:moveTo>
                          <a:pt x="26151" y="6439"/>
                        </a:moveTo>
                        <a:cubicBezTo>
                          <a:pt x="23664" y="4915"/>
                          <a:pt x="1997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381" y="904"/>
                          <a:pt x="24948" y="1947"/>
                        </a:cubicBezTo>
                        <a:cubicBezTo>
                          <a:pt x="25349" y="3390"/>
                          <a:pt x="25750" y="4915"/>
                          <a:pt x="26151" y="643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C9469654-2CD3-41CB-8EC6-E4FD20867C75}"/>
                      </a:ext>
                    </a:extLst>
                  </p:cNvPr>
                  <p:cNvSpPr/>
                  <p:nvPr/>
                </p:nvSpPr>
                <p:spPr>
                  <a:xfrm>
                    <a:off x="2588015" y="2838252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4 w 25910"/>
                      <a:gd name="connsiteY2" fmla="*/ 6118 h 6278"/>
                      <a:gd name="connsiteX3" fmla="*/ 0 w 25910"/>
                      <a:gd name="connsiteY3" fmla="*/ 2909 h 6278"/>
                      <a:gd name="connsiteX4" fmla="*/ 15723 w 25910"/>
                      <a:gd name="connsiteY4" fmla="*/ 21 h 6278"/>
                      <a:gd name="connsiteX5" fmla="*/ 24787 w 25910"/>
                      <a:gd name="connsiteY5" fmla="*/ 1866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1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723" y="21"/>
                        </a:cubicBezTo>
                        <a:cubicBezTo>
                          <a:pt x="19172" y="182"/>
                          <a:pt x="22220" y="904"/>
                          <a:pt x="24787" y="1866"/>
                        </a:cubicBezTo>
                        <a:cubicBezTo>
                          <a:pt x="25028" y="3310"/>
                          <a:pt x="25429" y="475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E5D143E9-A767-4B7E-9194-9B4871F20FBB}"/>
                      </a:ext>
                    </a:extLst>
                  </p:cNvPr>
                  <p:cNvSpPr/>
                  <p:nvPr/>
                </p:nvSpPr>
                <p:spPr>
                  <a:xfrm>
                    <a:off x="2590583" y="2849002"/>
                    <a:ext cx="26311" cy="6599"/>
                  </a:xfrm>
                  <a:custGeom>
                    <a:avLst/>
                    <a:gdLst>
                      <a:gd name="connsiteX0" fmla="*/ 26311 w 26311"/>
                      <a:gd name="connsiteY0" fmla="*/ 6599 h 6599"/>
                      <a:gd name="connsiteX1" fmla="*/ 15482 w 26311"/>
                      <a:gd name="connsiteY1" fmla="*/ 3551 h 6599"/>
                      <a:gd name="connsiteX2" fmla="*/ 1284 w 26311"/>
                      <a:gd name="connsiteY2" fmla="*/ 6118 h 6599"/>
                      <a:gd name="connsiteX3" fmla="*/ 0 w 26311"/>
                      <a:gd name="connsiteY3" fmla="*/ 2909 h 6599"/>
                      <a:gd name="connsiteX4" fmla="*/ 15642 w 26311"/>
                      <a:gd name="connsiteY4" fmla="*/ 21 h 6599"/>
                      <a:gd name="connsiteX5" fmla="*/ 25108 w 26311"/>
                      <a:gd name="connsiteY5" fmla="*/ 2027 h 6599"/>
                      <a:gd name="connsiteX6" fmla="*/ 26311 w 2631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11" h="6599">
                        <a:moveTo>
                          <a:pt x="26311" y="6599"/>
                        </a:moveTo>
                        <a:cubicBezTo>
                          <a:pt x="23825" y="4995"/>
                          <a:pt x="20054" y="3792"/>
                          <a:pt x="15482" y="3551"/>
                        </a:cubicBezTo>
                        <a:cubicBezTo>
                          <a:pt x="11311" y="3390"/>
                          <a:pt x="6417" y="403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461" y="984"/>
                          <a:pt x="25108" y="2027"/>
                        </a:cubicBezTo>
                        <a:cubicBezTo>
                          <a:pt x="25509" y="3631"/>
                          <a:pt x="25910" y="5155"/>
                          <a:pt x="26311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grpSp>
            <p:nvGrpSpPr>
              <p:cNvPr id="281" name="Graphic 5">
                <a:extLst>
                  <a:ext uri="{FF2B5EF4-FFF2-40B4-BE49-F238E27FC236}">
                    <a16:creationId xmlns:a16="http://schemas.microsoft.com/office/drawing/2014/main" id="{DAB9E02C-63A4-406F-8D91-8D8F89B8E890}"/>
                  </a:ext>
                </a:extLst>
              </p:cNvPr>
              <p:cNvGrpSpPr/>
              <p:nvPr/>
            </p:nvGrpSpPr>
            <p:grpSpPr>
              <a:xfrm>
                <a:off x="2607175" y="2851269"/>
                <a:ext cx="147051" cy="149649"/>
                <a:chOff x="2607175" y="2851269"/>
                <a:chExt cx="147051" cy="149649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A6CDDEF-C1D7-4A6D-B164-0DC1A3C46EAA}"/>
                    </a:ext>
                  </a:extLst>
                </p:cNvPr>
                <p:cNvSpPr/>
                <p:nvPr/>
              </p:nvSpPr>
              <p:spPr>
                <a:xfrm>
                  <a:off x="2607175" y="2893108"/>
                  <a:ext cx="146909" cy="107810"/>
                </a:xfrm>
                <a:custGeom>
                  <a:avLst/>
                  <a:gdLst>
                    <a:gd name="connsiteX0" fmla="*/ 12 w 146909"/>
                    <a:gd name="connsiteY0" fmla="*/ 31881 h 107810"/>
                    <a:gd name="connsiteX1" fmla="*/ 5146 w 146909"/>
                    <a:gd name="connsiteY1" fmla="*/ 42550 h 107810"/>
                    <a:gd name="connsiteX2" fmla="*/ 41244 w 146909"/>
                    <a:gd name="connsiteY2" fmla="*/ 64449 h 107810"/>
                    <a:gd name="connsiteX3" fmla="*/ 60336 w 146909"/>
                    <a:gd name="connsiteY3" fmla="*/ 89317 h 107810"/>
                    <a:gd name="connsiteX4" fmla="*/ 95231 w 146909"/>
                    <a:gd name="connsiteY4" fmla="*/ 106243 h 107810"/>
                    <a:gd name="connsiteX5" fmla="*/ 136543 w 146909"/>
                    <a:gd name="connsiteY5" fmla="*/ 104318 h 107810"/>
                    <a:gd name="connsiteX6" fmla="*/ 145688 w 146909"/>
                    <a:gd name="connsiteY6" fmla="*/ 86830 h 107810"/>
                    <a:gd name="connsiteX7" fmla="*/ 103012 w 146909"/>
                    <a:gd name="connsiteY7" fmla="*/ 57872 h 107810"/>
                    <a:gd name="connsiteX8" fmla="*/ 7072 w 146909"/>
                    <a:gd name="connsiteY8" fmla="*/ 5169 h 107810"/>
                    <a:gd name="connsiteX9" fmla="*/ 12 w 146909"/>
                    <a:gd name="connsiteY9" fmla="*/ 31881 h 107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909" h="107810">
                      <a:moveTo>
                        <a:pt x="12" y="31881"/>
                      </a:moveTo>
                      <a:cubicBezTo>
                        <a:pt x="-228" y="34849"/>
                        <a:pt x="3061" y="40304"/>
                        <a:pt x="5146" y="42550"/>
                      </a:cubicBezTo>
                      <a:cubicBezTo>
                        <a:pt x="25281" y="64209"/>
                        <a:pt x="24720" y="47845"/>
                        <a:pt x="41244" y="64449"/>
                      </a:cubicBezTo>
                      <a:cubicBezTo>
                        <a:pt x="52956" y="76161"/>
                        <a:pt x="51833" y="81616"/>
                        <a:pt x="60336" y="89317"/>
                      </a:cubicBezTo>
                      <a:cubicBezTo>
                        <a:pt x="70283" y="98301"/>
                        <a:pt x="82958" y="103275"/>
                        <a:pt x="95231" y="106243"/>
                      </a:cubicBezTo>
                      <a:cubicBezTo>
                        <a:pt x="102210" y="107927"/>
                        <a:pt x="124270" y="109371"/>
                        <a:pt x="136543" y="104318"/>
                      </a:cubicBezTo>
                      <a:cubicBezTo>
                        <a:pt x="144244" y="101109"/>
                        <a:pt x="149378" y="93970"/>
                        <a:pt x="145688" y="86830"/>
                      </a:cubicBezTo>
                      <a:cubicBezTo>
                        <a:pt x="138308" y="72471"/>
                        <a:pt x="107103" y="60840"/>
                        <a:pt x="103012" y="57872"/>
                      </a:cubicBezTo>
                      <a:cubicBezTo>
                        <a:pt x="89937" y="48807"/>
                        <a:pt x="19505" y="-18977"/>
                        <a:pt x="7072" y="5169"/>
                      </a:cubicBezTo>
                      <a:cubicBezTo>
                        <a:pt x="3622" y="11666"/>
                        <a:pt x="494" y="27229"/>
                        <a:pt x="12" y="31881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5C36429E-30DB-4F28-8A7A-403AC61E0D39}"/>
                    </a:ext>
                  </a:extLst>
                </p:cNvPr>
                <p:cNvSpPr/>
                <p:nvPr/>
              </p:nvSpPr>
              <p:spPr>
                <a:xfrm>
                  <a:off x="2611519" y="2851269"/>
                  <a:ext cx="142468" cy="141942"/>
                </a:xfrm>
                <a:custGeom>
                  <a:avLst/>
                  <a:gdLst>
                    <a:gd name="connsiteX0" fmla="*/ 18772 w 142468"/>
                    <a:gd name="connsiteY0" fmla="*/ 0 h 141942"/>
                    <a:gd name="connsiteX1" fmla="*/ 17488 w 142468"/>
                    <a:gd name="connsiteY1" fmla="*/ 15723 h 141942"/>
                    <a:gd name="connsiteX2" fmla="*/ 6578 w 142468"/>
                    <a:gd name="connsiteY2" fmla="*/ 36660 h 141942"/>
                    <a:gd name="connsiteX3" fmla="*/ 2808 w 142468"/>
                    <a:gd name="connsiteY3" fmla="*/ 71474 h 141942"/>
                    <a:gd name="connsiteX4" fmla="*/ 31205 w 142468"/>
                    <a:gd name="connsiteY4" fmla="*/ 93454 h 141942"/>
                    <a:gd name="connsiteX5" fmla="*/ 45243 w 142468"/>
                    <a:gd name="connsiteY5" fmla="*/ 105727 h 141942"/>
                    <a:gd name="connsiteX6" fmla="*/ 65458 w 142468"/>
                    <a:gd name="connsiteY6" fmla="*/ 127546 h 141942"/>
                    <a:gd name="connsiteX7" fmla="*/ 92973 w 142468"/>
                    <a:gd name="connsiteY7" fmla="*/ 139258 h 141942"/>
                    <a:gd name="connsiteX8" fmla="*/ 134526 w 142468"/>
                    <a:gd name="connsiteY8" fmla="*/ 139819 h 141942"/>
                    <a:gd name="connsiteX9" fmla="*/ 142467 w 142468"/>
                    <a:gd name="connsiteY9" fmla="*/ 131958 h 141942"/>
                    <a:gd name="connsiteX10" fmla="*/ 104364 w 142468"/>
                    <a:gd name="connsiteY10" fmla="*/ 79897 h 141942"/>
                    <a:gd name="connsiteX11" fmla="*/ 69389 w 142468"/>
                    <a:gd name="connsiteY11" fmla="*/ 13637 h 141942"/>
                    <a:gd name="connsiteX12" fmla="*/ 18772 w 142468"/>
                    <a:gd name="connsiteY12" fmla="*/ 0 h 141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468" h="141942">
                      <a:moveTo>
                        <a:pt x="18772" y="0"/>
                      </a:moveTo>
                      <a:cubicBezTo>
                        <a:pt x="18451" y="7942"/>
                        <a:pt x="18451" y="11632"/>
                        <a:pt x="17488" y="15723"/>
                      </a:cubicBezTo>
                      <a:cubicBezTo>
                        <a:pt x="16365" y="20456"/>
                        <a:pt x="10269" y="28156"/>
                        <a:pt x="6578" y="36660"/>
                      </a:cubicBezTo>
                      <a:cubicBezTo>
                        <a:pt x="-802" y="53666"/>
                        <a:pt x="-1844" y="63613"/>
                        <a:pt x="2808" y="71474"/>
                      </a:cubicBezTo>
                      <a:cubicBezTo>
                        <a:pt x="6177" y="77169"/>
                        <a:pt x="19814" y="85753"/>
                        <a:pt x="31205" y="93454"/>
                      </a:cubicBezTo>
                      <a:cubicBezTo>
                        <a:pt x="37542" y="97705"/>
                        <a:pt x="41954" y="101074"/>
                        <a:pt x="45243" y="105727"/>
                      </a:cubicBezTo>
                      <a:cubicBezTo>
                        <a:pt x="51982" y="114952"/>
                        <a:pt x="55351" y="121209"/>
                        <a:pt x="65458" y="127546"/>
                      </a:cubicBezTo>
                      <a:cubicBezTo>
                        <a:pt x="72517" y="131958"/>
                        <a:pt x="82304" y="136129"/>
                        <a:pt x="92973" y="139258"/>
                      </a:cubicBezTo>
                      <a:cubicBezTo>
                        <a:pt x="103401" y="142306"/>
                        <a:pt x="126745" y="143108"/>
                        <a:pt x="134526" y="139819"/>
                      </a:cubicBezTo>
                      <a:cubicBezTo>
                        <a:pt x="139178" y="137894"/>
                        <a:pt x="142547" y="135327"/>
                        <a:pt x="142467" y="131958"/>
                      </a:cubicBezTo>
                      <a:cubicBezTo>
                        <a:pt x="142066" y="118642"/>
                        <a:pt x="119365" y="96662"/>
                        <a:pt x="104364" y="79897"/>
                      </a:cubicBezTo>
                      <a:cubicBezTo>
                        <a:pt x="85593" y="58880"/>
                        <a:pt x="70672" y="36980"/>
                        <a:pt x="69389" y="13637"/>
                      </a:cubicBezTo>
                      <a:cubicBezTo>
                        <a:pt x="48532" y="20536"/>
                        <a:pt x="26873" y="19172"/>
                        <a:pt x="18772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C0124BC-4E9B-4523-98D9-95D894E60BFF}"/>
                    </a:ext>
                  </a:extLst>
                </p:cNvPr>
                <p:cNvSpPr/>
                <p:nvPr/>
              </p:nvSpPr>
              <p:spPr>
                <a:xfrm>
                  <a:off x="2611519" y="2851590"/>
                  <a:ext cx="142707" cy="143113"/>
                </a:xfrm>
                <a:custGeom>
                  <a:avLst/>
                  <a:gdLst>
                    <a:gd name="connsiteX0" fmla="*/ 18772 w 142707"/>
                    <a:gd name="connsiteY0" fmla="*/ 0 h 143113"/>
                    <a:gd name="connsiteX1" fmla="*/ 17488 w 142707"/>
                    <a:gd name="connsiteY1" fmla="*/ 15321 h 143113"/>
                    <a:gd name="connsiteX2" fmla="*/ 6578 w 142707"/>
                    <a:gd name="connsiteY2" fmla="*/ 36258 h 143113"/>
                    <a:gd name="connsiteX3" fmla="*/ 2808 w 142707"/>
                    <a:gd name="connsiteY3" fmla="*/ 71073 h 143113"/>
                    <a:gd name="connsiteX4" fmla="*/ 31205 w 142707"/>
                    <a:gd name="connsiteY4" fmla="*/ 93052 h 143113"/>
                    <a:gd name="connsiteX5" fmla="*/ 45243 w 142707"/>
                    <a:gd name="connsiteY5" fmla="*/ 105326 h 143113"/>
                    <a:gd name="connsiteX6" fmla="*/ 65458 w 142707"/>
                    <a:gd name="connsiteY6" fmla="*/ 127145 h 143113"/>
                    <a:gd name="connsiteX7" fmla="*/ 111182 w 142707"/>
                    <a:gd name="connsiteY7" fmla="*/ 142948 h 143113"/>
                    <a:gd name="connsiteX8" fmla="*/ 142708 w 142707"/>
                    <a:gd name="connsiteY8" fmla="*/ 130113 h 143113"/>
                    <a:gd name="connsiteX9" fmla="*/ 96743 w 142707"/>
                    <a:gd name="connsiteY9" fmla="*/ 126182 h 143113"/>
                    <a:gd name="connsiteX10" fmla="*/ 57196 w 142707"/>
                    <a:gd name="connsiteY10" fmla="*/ 87918 h 143113"/>
                    <a:gd name="connsiteX11" fmla="*/ 23184 w 142707"/>
                    <a:gd name="connsiteY11" fmla="*/ 57356 h 143113"/>
                    <a:gd name="connsiteX12" fmla="*/ 26232 w 142707"/>
                    <a:gd name="connsiteY12" fmla="*/ 10669 h 143113"/>
                    <a:gd name="connsiteX13" fmla="*/ 18772 w 142707"/>
                    <a:gd name="connsiteY13" fmla="*/ 0 h 14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707" h="143113">
                      <a:moveTo>
                        <a:pt x="18772" y="0"/>
                      </a:moveTo>
                      <a:cubicBezTo>
                        <a:pt x="18451" y="7701"/>
                        <a:pt x="18451" y="11311"/>
                        <a:pt x="17488" y="15321"/>
                      </a:cubicBezTo>
                      <a:cubicBezTo>
                        <a:pt x="16365" y="20054"/>
                        <a:pt x="10269" y="27755"/>
                        <a:pt x="6578" y="36258"/>
                      </a:cubicBezTo>
                      <a:cubicBezTo>
                        <a:pt x="-802" y="53264"/>
                        <a:pt x="-1844" y="63211"/>
                        <a:pt x="2808" y="71073"/>
                      </a:cubicBezTo>
                      <a:cubicBezTo>
                        <a:pt x="6177" y="76768"/>
                        <a:pt x="19814" y="85352"/>
                        <a:pt x="31205" y="93052"/>
                      </a:cubicBezTo>
                      <a:cubicBezTo>
                        <a:pt x="37542" y="97304"/>
                        <a:pt x="41954" y="100673"/>
                        <a:pt x="45243" y="105326"/>
                      </a:cubicBezTo>
                      <a:cubicBezTo>
                        <a:pt x="51982" y="114551"/>
                        <a:pt x="55351" y="120808"/>
                        <a:pt x="65458" y="127145"/>
                      </a:cubicBezTo>
                      <a:cubicBezTo>
                        <a:pt x="76448" y="134044"/>
                        <a:pt x="94016" y="140301"/>
                        <a:pt x="111182" y="142948"/>
                      </a:cubicBezTo>
                      <a:cubicBezTo>
                        <a:pt x="116236" y="143750"/>
                        <a:pt x="141505" y="141985"/>
                        <a:pt x="142708" y="130113"/>
                      </a:cubicBezTo>
                      <a:cubicBezTo>
                        <a:pt x="128750" y="137734"/>
                        <a:pt x="112706" y="135006"/>
                        <a:pt x="96743" y="126182"/>
                      </a:cubicBezTo>
                      <a:cubicBezTo>
                        <a:pt x="80619" y="117358"/>
                        <a:pt x="73721" y="100753"/>
                        <a:pt x="57196" y="87918"/>
                      </a:cubicBezTo>
                      <a:cubicBezTo>
                        <a:pt x="40591" y="75003"/>
                        <a:pt x="27756" y="69468"/>
                        <a:pt x="23184" y="57356"/>
                      </a:cubicBezTo>
                      <a:cubicBezTo>
                        <a:pt x="18531" y="45162"/>
                        <a:pt x="23424" y="32889"/>
                        <a:pt x="26232" y="10669"/>
                      </a:cubicBezTo>
                      <a:cubicBezTo>
                        <a:pt x="24948" y="9466"/>
                        <a:pt x="20777" y="4733"/>
                        <a:pt x="18772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05" name="Graphic 5">
                  <a:extLst>
                    <a:ext uri="{FF2B5EF4-FFF2-40B4-BE49-F238E27FC236}">
                      <a16:creationId xmlns:a16="http://schemas.microsoft.com/office/drawing/2014/main" id="{1468432A-720B-4DFB-BA80-27CF3BE5F6C2}"/>
                    </a:ext>
                  </a:extLst>
                </p:cNvPr>
                <p:cNvGrpSpPr/>
                <p:nvPr/>
              </p:nvGrpSpPr>
              <p:grpSpPr>
                <a:xfrm>
                  <a:off x="2671602" y="2905490"/>
                  <a:ext cx="63050" cy="57281"/>
                  <a:chOff x="2671602" y="2905490"/>
                  <a:chExt cx="63050" cy="57281"/>
                </a:xfrm>
                <a:solidFill>
                  <a:srgbClr val="406484"/>
                </a:solidFill>
              </p:grpSpPr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4FBD6E40-1C23-4089-899C-D1894C56FC37}"/>
                      </a:ext>
                    </a:extLst>
                  </p:cNvPr>
                  <p:cNvSpPr/>
                  <p:nvPr/>
                </p:nvSpPr>
                <p:spPr>
                  <a:xfrm>
                    <a:off x="2671602" y="2905490"/>
                    <a:ext cx="26231" cy="14605"/>
                  </a:xfrm>
                  <a:custGeom>
                    <a:avLst/>
                    <a:gdLst>
                      <a:gd name="connsiteX0" fmla="*/ 26151 w 26231"/>
                      <a:gd name="connsiteY0" fmla="*/ 3696 h 14605"/>
                      <a:gd name="connsiteX1" fmla="*/ 14118 w 26231"/>
                      <a:gd name="connsiteY1" fmla="*/ 5782 h 14605"/>
                      <a:gd name="connsiteX2" fmla="*/ 2647 w 26231"/>
                      <a:gd name="connsiteY2" fmla="*/ 14606 h 14605"/>
                      <a:gd name="connsiteX3" fmla="*/ 0 w 26231"/>
                      <a:gd name="connsiteY3" fmla="*/ 12279 h 14605"/>
                      <a:gd name="connsiteX4" fmla="*/ 12674 w 26231"/>
                      <a:gd name="connsiteY4" fmla="*/ 2573 h 14605"/>
                      <a:gd name="connsiteX5" fmla="*/ 24226 w 26231"/>
                      <a:gd name="connsiteY5" fmla="*/ 6 h 14605"/>
                      <a:gd name="connsiteX6" fmla="*/ 26231 w 26231"/>
                      <a:gd name="connsiteY6" fmla="*/ 3054 h 14605"/>
                      <a:gd name="connsiteX7" fmla="*/ 26151 w 26231"/>
                      <a:gd name="connsiteY7" fmla="*/ 3696 h 1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231" h="14605">
                        <a:moveTo>
                          <a:pt x="26151" y="3696"/>
                        </a:moveTo>
                        <a:cubicBezTo>
                          <a:pt x="23183" y="3134"/>
                          <a:pt x="18851" y="3616"/>
                          <a:pt x="14118" y="5782"/>
                        </a:cubicBezTo>
                        <a:cubicBezTo>
                          <a:pt x="10348" y="7546"/>
                          <a:pt x="6337" y="10354"/>
                          <a:pt x="2647" y="14606"/>
                        </a:cubicBezTo>
                        <a:lnTo>
                          <a:pt x="0" y="12279"/>
                        </a:lnTo>
                        <a:cubicBezTo>
                          <a:pt x="4011" y="7627"/>
                          <a:pt x="8423" y="4498"/>
                          <a:pt x="12674" y="2573"/>
                        </a:cubicBezTo>
                        <a:cubicBezTo>
                          <a:pt x="16926" y="648"/>
                          <a:pt x="20937" y="-74"/>
                          <a:pt x="24226" y="6"/>
                        </a:cubicBezTo>
                        <a:cubicBezTo>
                          <a:pt x="24867" y="1049"/>
                          <a:pt x="25589" y="2011"/>
                          <a:pt x="26231" y="3054"/>
                        </a:cubicBezTo>
                        <a:lnTo>
                          <a:pt x="26151" y="3696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F88FD48B-6621-4154-A0CA-C457CD594422}"/>
                      </a:ext>
                    </a:extLst>
                  </p:cNvPr>
                  <p:cNvSpPr/>
                  <p:nvPr/>
                </p:nvSpPr>
                <p:spPr>
                  <a:xfrm>
                    <a:off x="2678822" y="2913438"/>
                    <a:ext cx="25268" cy="14599"/>
                  </a:xfrm>
                  <a:custGeom>
                    <a:avLst/>
                    <a:gdLst>
                      <a:gd name="connsiteX0" fmla="*/ 25269 w 25268"/>
                      <a:gd name="connsiteY0" fmla="*/ 3610 h 14599"/>
                      <a:gd name="connsiteX1" fmla="*/ 14118 w 25268"/>
                      <a:gd name="connsiteY1" fmla="*/ 5776 h 14599"/>
                      <a:gd name="connsiteX2" fmla="*/ 2647 w 25268"/>
                      <a:gd name="connsiteY2" fmla="*/ 14600 h 14599"/>
                      <a:gd name="connsiteX3" fmla="*/ 0 w 25268"/>
                      <a:gd name="connsiteY3" fmla="*/ 12273 h 14599"/>
                      <a:gd name="connsiteX4" fmla="*/ 12674 w 25268"/>
                      <a:gd name="connsiteY4" fmla="*/ 2567 h 14599"/>
                      <a:gd name="connsiteX5" fmla="*/ 22621 w 25268"/>
                      <a:gd name="connsiteY5" fmla="*/ 0 h 14599"/>
                      <a:gd name="connsiteX6" fmla="*/ 25269 w 25268"/>
                      <a:gd name="connsiteY6" fmla="*/ 3610 h 1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268" h="14599">
                        <a:moveTo>
                          <a:pt x="25269" y="3610"/>
                        </a:moveTo>
                        <a:cubicBezTo>
                          <a:pt x="22381" y="3289"/>
                          <a:pt x="18370" y="3851"/>
                          <a:pt x="14118" y="5776"/>
                        </a:cubicBezTo>
                        <a:cubicBezTo>
                          <a:pt x="10348" y="7540"/>
                          <a:pt x="6337" y="10348"/>
                          <a:pt x="2647" y="14600"/>
                        </a:cubicBezTo>
                        <a:lnTo>
                          <a:pt x="0" y="12273"/>
                        </a:lnTo>
                        <a:cubicBezTo>
                          <a:pt x="4011" y="7621"/>
                          <a:pt x="8423" y="4492"/>
                          <a:pt x="12674" y="2567"/>
                        </a:cubicBezTo>
                        <a:cubicBezTo>
                          <a:pt x="16204" y="963"/>
                          <a:pt x="19653" y="160"/>
                          <a:pt x="22621" y="0"/>
                        </a:cubicBezTo>
                        <a:cubicBezTo>
                          <a:pt x="23424" y="1284"/>
                          <a:pt x="24386" y="2487"/>
                          <a:pt x="25269" y="3610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709CE8F1-50D2-4A64-9E5F-465C860791FE}"/>
                      </a:ext>
                    </a:extLst>
                  </p:cNvPr>
                  <p:cNvSpPr/>
                  <p:nvPr/>
                </p:nvSpPr>
                <p:spPr>
                  <a:xfrm>
                    <a:off x="2686202" y="2921941"/>
                    <a:ext cx="24626" cy="14519"/>
                  </a:xfrm>
                  <a:custGeom>
                    <a:avLst/>
                    <a:gdLst>
                      <a:gd name="connsiteX0" fmla="*/ 24627 w 24626"/>
                      <a:gd name="connsiteY0" fmla="*/ 3449 h 14519"/>
                      <a:gd name="connsiteX1" fmla="*/ 14118 w 24626"/>
                      <a:gd name="connsiteY1" fmla="*/ 5696 h 14519"/>
                      <a:gd name="connsiteX2" fmla="*/ 2647 w 24626"/>
                      <a:gd name="connsiteY2" fmla="*/ 14519 h 14519"/>
                      <a:gd name="connsiteX3" fmla="*/ 0 w 24626"/>
                      <a:gd name="connsiteY3" fmla="*/ 12193 h 14519"/>
                      <a:gd name="connsiteX4" fmla="*/ 12674 w 24626"/>
                      <a:gd name="connsiteY4" fmla="*/ 2487 h 14519"/>
                      <a:gd name="connsiteX5" fmla="*/ 21819 w 24626"/>
                      <a:gd name="connsiteY5" fmla="*/ 0 h 14519"/>
                      <a:gd name="connsiteX6" fmla="*/ 24627 w 24626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626" h="14519">
                        <a:moveTo>
                          <a:pt x="24627" y="3449"/>
                        </a:moveTo>
                        <a:cubicBezTo>
                          <a:pt x="21739" y="3289"/>
                          <a:pt x="18049" y="393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83" y="1043"/>
                          <a:pt x="19012" y="241"/>
                          <a:pt x="21819" y="0"/>
                        </a:cubicBezTo>
                        <a:cubicBezTo>
                          <a:pt x="22702" y="1123"/>
                          <a:pt x="23664" y="2326"/>
                          <a:pt x="2462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CCCE0A22-0479-48C8-BBC4-1A93F9CD33DB}"/>
                      </a:ext>
                    </a:extLst>
                  </p:cNvPr>
                  <p:cNvSpPr/>
                  <p:nvPr/>
                </p:nvSpPr>
                <p:spPr>
                  <a:xfrm>
                    <a:off x="2694063" y="2931246"/>
                    <a:ext cx="25027" cy="14519"/>
                  </a:xfrm>
                  <a:custGeom>
                    <a:avLst/>
                    <a:gdLst>
                      <a:gd name="connsiteX0" fmla="*/ 25028 w 25027"/>
                      <a:gd name="connsiteY0" fmla="*/ 3449 h 14519"/>
                      <a:gd name="connsiteX1" fmla="*/ 14118 w 25027"/>
                      <a:gd name="connsiteY1" fmla="*/ 5696 h 14519"/>
                      <a:gd name="connsiteX2" fmla="*/ 2647 w 25027"/>
                      <a:gd name="connsiteY2" fmla="*/ 14519 h 14519"/>
                      <a:gd name="connsiteX3" fmla="*/ 0 w 25027"/>
                      <a:gd name="connsiteY3" fmla="*/ 12193 h 14519"/>
                      <a:gd name="connsiteX4" fmla="*/ 12674 w 25027"/>
                      <a:gd name="connsiteY4" fmla="*/ 2487 h 14519"/>
                      <a:gd name="connsiteX5" fmla="*/ 21899 w 25027"/>
                      <a:gd name="connsiteY5" fmla="*/ 0 h 14519"/>
                      <a:gd name="connsiteX6" fmla="*/ 25028 w 2502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027" h="14519">
                        <a:moveTo>
                          <a:pt x="25028" y="3449"/>
                        </a:moveTo>
                        <a:cubicBezTo>
                          <a:pt x="2214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092" y="241"/>
                          <a:pt x="21899" y="0"/>
                        </a:cubicBezTo>
                        <a:cubicBezTo>
                          <a:pt x="22862" y="1123"/>
                          <a:pt x="23905" y="2246"/>
                          <a:pt x="2502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642BA282-323E-4F8C-8284-C1E77A08F3E0}"/>
                      </a:ext>
                    </a:extLst>
                  </p:cNvPr>
                  <p:cNvSpPr/>
                  <p:nvPr/>
                </p:nvSpPr>
                <p:spPr>
                  <a:xfrm>
                    <a:off x="2702245" y="2939749"/>
                    <a:ext cx="24707" cy="14519"/>
                  </a:xfrm>
                  <a:custGeom>
                    <a:avLst/>
                    <a:gdLst>
                      <a:gd name="connsiteX0" fmla="*/ 24707 w 24707"/>
                      <a:gd name="connsiteY0" fmla="*/ 3449 h 14519"/>
                      <a:gd name="connsiteX1" fmla="*/ 14118 w 24707"/>
                      <a:gd name="connsiteY1" fmla="*/ 5696 h 14519"/>
                      <a:gd name="connsiteX2" fmla="*/ 2647 w 24707"/>
                      <a:gd name="connsiteY2" fmla="*/ 14519 h 14519"/>
                      <a:gd name="connsiteX3" fmla="*/ 0 w 24707"/>
                      <a:gd name="connsiteY3" fmla="*/ 12193 h 14519"/>
                      <a:gd name="connsiteX4" fmla="*/ 12674 w 24707"/>
                      <a:gd name="connsiteY4" fmla="*/ 2487 h 14519"/>
                      <a:gd name="connsiteX5" fmla="*/ 21579 w 24707"/>
                      <a:gd name="connsiteY5" fmla="*/ 0 h 14519"/>
                      <a:gd name="connsiteX6" fmla="*/ 24707 w 2470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07" h="14519">
                        <a:moveTo>
                          <a:pt x="24707" y="3449"/>
                        </a:moveTo>
                        <a:cubicBezTo>
                          <a:pt x="21819" y="3289"/>
                          <a:pt x="18129" y="385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03" y="1043"/>
                          <a:pt x="18851" y="241"/>
                          <a:pt x="21579" y="0"/>
                        </a:cubicBezTo>
                        <a:cubicBezTo>
                          <a:pt x="22541" y="1203"/>
                          <a:pt x="23584" y="2326"/>
                          <a:pt x="2470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830607BB-C6F2-4711-ADE4-5F4BA02E2981}"/>
                      </a:ext>
                    </a:extLst>
                  </p:cNvPr>
                  <p:cNvSpPr/>
                  <p:nvPr/>
                </p:nvSpPr>
                <p:spPr>
                  <a:xfrm>
                    <a:off x="2709545" y="2948252"/>
                    <a:ext cx="25108" cy="14519"/>
                  </a:xfrm>
                  <a:custGeom>
                    <a:avLst/>
                    <a:gdLst>
                      <a:gd name="connsiteX0" fmla="*/ 25108 w 25108"/>
                      <a:gd name="connsiteY0" fmla="*/ 3449 h 14519"/>
                      <a:gd name="connsiteX1" fmla="*/ 14118 w 25108"/>
                      <a:gd name="connsiteY1" fmla="*/ 5696 h 14519"/>
                      <a:gd name="connsiteX2" fmla="*/ 2647 w 25108"/>
                      <a:gd name="connsiteY2" fmla="*/ 14519 h 14519"/>
                      <a:gd name="connsiteX3" fmla="*/ 0 w 25108"/>
                      <a:gd name="connsiteY3" fmla="*/ 12193 h 14519"/>
                      <a:gd name="connsiteX4" fmla="*/ 12674 w 25108"/>
                      <a:gd name="connsiteY4" fmla="*/ 2487 h 14519"/>
                      <a:gd name="connsiteX5" fmla="*/ 21980 w 25108"/>
                      <a:gd name="connsiteY5" fmla="*/ 0 h 14519"/>
                      <a:gd name="connsiteX6" fmla="*/ 25108 w 25108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108" h="14519">
                        <a:moveTo>
                          <a:pt x="25108" y="3449"/>
                        </a:moveTo>
                        <a:cubicBezTo>
                          <a:pt x="2222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172" y="160"/>
                          <a:pt x="21980" y="0"/>
                        </a:cubicBezTo>
                        <a:cubicBezTo>
                          <a:pt x="23022" y="1123"/>
                          <a:pt x="24065" y="2326"/>
                          <a:pt x="2510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40347DB6-ED00-4F99-AD49-AFB416A9B4BC}"/>
                  </a:ext>
                </a:extLst>
              </p:cNvPr>
              <p:cNvSpPr/>
              <p:nvPr/>
            </p:nvSpPr>
            <p:spPr>
              <a:xfrm>
                <a:off x="2559009" y="2480405"/>
                <a:ext cx="230522" cy="306599"/>
              </a:xfrm>
              <a:custGeom>
                <a:avLst/>
                <a:gdLst>
                  <a:gd name="connsiteX0" fmla="*/ 145884 w 230522"/>
                  <a:gd name="connsiteY0" fmla="*/ 31784 h 306599"/>
                  <a:gd name="connsiteX1" fmla="*/ 98155 w 230522"/>
                  <a:gd name="connsiteY1" fmla="*/ 90503 h 306599"/>
                  <a:gd name="connsiteX2" fmla="*/ 450 w 230522"/>
                  <a:gd name="connsiteY2" fmla="*/ 250537 h 306599"/>
                  <a:gd name="connsiteX3" fmla="*/ 52431 w 230522"/>
                  <a:gd name="connsiteY3" fmla="*/ 306128 h 306599"/>
                  <a:gd name="connsiteX4" fmla="*/ 202197 w 230522"/>
                  <a:gd name="connsiteY4" fmla="*/ 88337 h 306599"/>
                  <a:gd name="connsiteX5" fmla="*/ 230032 w 230522"/>
                  <a:gd name="connsiteY5" fmla="*/ 27372 h 306599"/>
                  <a:gd name="connsiteX6" fmla="*/ 145884 w 230522"/>
                  <a:gd name="connsiteY6" fmla="*/ 31784 h 30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22" h="306599">
                    <a:moveTo>
                      <a:pt x="145884" y="31784"/>
                    </a:moveTo>
                    <a:cubicBezTo>
                      <a:pt x="129841" y="57774"/>
                      <a:pt x="120535" y="57454"/>
                      <a:pt x="98155" y="90503"/>
                    </a:cubicBezTo>
                    <a:cubicBezTo>
                      <a:pt x="71041" y="130612"/>
                      <a:pt x="26360" y="204252"/>
                      <a:pt x="450" y="250537"/>
                    </a:cubicBezTo>
                    <a:cubicBezTo>
                      <a:pt x="-3481" y="262971"/>
                      <a:pt x="18739" y="311904"/>
                      <a:pt x="52431" y="306128"/>
                    </a:cubicBezTo>
                    <a:cubicBezTo>
                      <a:pt x="77138" y="266581"/>
                      <a:pt x="168425" y="126842"/>
                      <a:pt x="202197" y="88337"/>
                    </a:cubicBezTo>
                    <a:cubicBezTo>
                      <a:pt x="222973" y="68123"/>
                      <a:pt x="232920" y="48229"/>
                      <a:pt x="230032" y="27372"/>
                    </a:cubicBezTo>
                    <a:cubicBezTo>
                      <a:pt x="227225" y="3628"/>
                      <a:pt x="183025" y="-21962"/>
                      <a:pt x="145884" y="31784"/>
                    </a:cubicBez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5CF09A09-33C6-4183-85E9-13CD09E46E57}"/>
                  </a:ext>
                </a:extLst>
              </p:cNvPr>
              <p:cNvSpPr/>
              <p:nvPr/>
            </p:nvSpPr>
            <p:spPr>
              <a:xfrm>
                <a:off x="2558996" y="2482830"/>
                <a:ext cx="186137" cy="290307"/>
              </a:xfrm>
              <a:custGeom>
                <a:avLst/>
                <a:gdLst>
                  <a:gd name="connsiteX0" fmla="*/ 145896 w 186137"/>
                  <a:gd name="connsiteY0" fmla="*/ 29360 h 290307"/>
                  <a:gd name="connsiteX1" fmla="*/ 98167 w 186137"/>
                  <a:gd name="connsiteY1" fmla="*/ 88079 h 290307"/>
                  <a:gd name="connsiteX2" fmla="*/ 462 w 186137"/>
                  <a:gd name="connsiteY2" fmla="*/ 248113 h 290307"/>
                  <a:gd name="connsiteX3" fmla="*/ 18591 w 186137"/>
                  <a:gd name="connsiteY3" fmla="*/ 290308 h 290307"/>
                  <a:gd name="connsiteX4" fmla="*/ 98087 w 186137"/>
                  <a:gd name="connsiteY4" fmla="*/ 158510 h 290307"/>
                  <a:gd name="connsiteX5" fmla="*/ 112526 w 186137"/>
                  <a:gd name="connsiteY5" fmla="*/ 211293 h 290307"/>
                  <a:gd name="connsiteX6" fmla="*/ 133142 w 186137"/>
                  <a:gd name="connsiteY6" fmla="*/ 109497 h 290307"/>
                  <a:gd name="connsiteX7" fmla="*/ 184080 w 186137"/>
                  <a:gd name="connsiteY7" fmla="*/ 46125 h 290307"/>
                  <a:gd name="connsiteX8" fmla="*/ 180550 w 186137"/>
                  <a:gd name="connsiteY8" fmla="*/ 0 h 290307"/>
                  <a:gd name="connsiteX9" fmla="*/ 145896 w 186137"/>
                  <a:gd name="connsiteY9" fmla="*/ 29360 h 29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137" h="290307">
                    <a:moveTo>
                      <a:pt x="145896" y="29360"/>
                    </a:moveTo>
                    <a:cubicBezTo>
                      <a:pt x="129853" y="55350"/>
                      <a:pt x="120548" y="55029"/>
                      <a:pt x="98167" y="88079"/>
                    </a:cubicBezTo>
                    <a:cubicBezTo>
                      <a:pt x="71053" y="128188"/>
                      <a:pt x="26372" y="201827"/>
                      <a:pt x="462" y="248113"/>
                    </a:cubicBezTo>
                    <a:cubicBezTo>
                      <a:pt x="-1945" y="255573"/>
                      <a:pt x="5195" y="276269"/>
                      <a:pt x="18591" y="290308"/>
                    </a:cubicBezTo>
                    <a:cubicBezTo>
                      <a:pt x="32389" y="265681"/>
                      <a:pt x="65438" y="208165"/>
                      <a:pt x="98087" y="158510"/>
                    </a:cubicBezTo>
                    <a:cubicBezTo>
                      <a:pt x="101536" y="153296"/>
                      <a:pt x="109157" y="216267"/>
                      <a:pt x="112526" y="211293"/>
                    </a:cubicBezTo>
                    <a:cubicBezTo>
                      <a:pt x="116376" y="190838"/>
                      <a:pt x="127045" y="117439"/>
                      <a:pt x="133142" y="109497"/>
                    </a:cubicBezTo>
                    <a:cubicBezTo>
                      <a:pt x="161539" y="71955"/>
                      <a:pt x="182476" y="51821"/>
                      <a:pt x="184080" y="46125"/>
                    </a:cubicBezTo>
                    <a:cubicBezTo>
                      <a:pt x="187930" y="32809"/>
                      <a:pt x="186166" y="19252"/>
                      <a:pt x="180550" y="0"/>
                    </a:cubicBezTo>
                    <a:cubicBezTo>
                      <a:pt x="169240" y="4011"/>
                      <a:pt x="157207" y="12995"/>
                      <a:pt x="145896" y="29360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279F932-DF4B-4C69-9286-8F2CAF8AA509}"/>
                  </a:ext>
                </a:extLst>
              </p:cNvPr>
              <p:cNvSpPr/>
              <p:nvPr/>
            </p:nvSpPr>
            <p:spPr>
              <a:xfrm>
                <a:off x="2581117" y="2534971"/>
                <a:ext cx="110757" cy="219475"/>
              </a:xfrm>
              <a:custGeom>
                <a:avLst/>
                <a:gdLst>
                  <a:gd name="connsiteX0" fmla="*/ 106128 w 110757"/>
                  <a:gd name="connsiteY0" fmla="*/ 0 h 219475"/>
                  <a:gd name="connsiteX1" fmla="*/ 76046 w 110757"/>
                  <a:gd name="connsiteY1" fmla="*/ 35937 h 219475"/>
                  <a:gd name="connsiteX2" fmla="*/ 16766 w 110757"/>
                  <a:gd name="connsiteY2" fmla="*/ 130113 h 219475"/>
                  <a:gd name="connsiteX3" fmla="*/ 0 w 110757"/>
                  <a:gd name="connsiteY3" fmla="*/ 158350 h 219475"/>
                  <a:gd name="connsiteX4" fmla="*/ 7059 w 110757"/>
                  <a:gd name="connsiteY4" fmla="*/ 219475 h 219475"/>
                  <a:gd name="connsiteX5" fmla="*/ 18209 w 110757"/>
                  <a:gd name="connsiteY5" fmla="*/ 200143 h 219475"/>
                  <a:gd name="connsiteX6" fmla="*/ 86154 w 110757"/>
                  <a:gd name="connsiteY6" fmla="*/ 91127 h 219475"/>
                  <a:gd name="connsiteX7" fmla="*/ 98588 w 110757"/>
                  <a:gd name="connsiteY7" fmla="*/ 73640 h 219475"/>
                  <a:gd name="connsiteX8" fmla="*/ 106128 w 110757"/>
                  <a:gd name="connsiteY8" fmla="*/ 0 h 2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757" h="219475">
                    <a:moveTo>
                      <a:pt x="106128" y="0"/>
                    </a:moveTo>
                    <a:cubicBezTo>
                      <a:pt x="97946" y="8583"/>
                      <a:pt x="89282" y="16445"/>
                      <a:pt x="76046" y="35937"/>
                    </a:cubicBezTo>
                    <a:cubicBezTo>
                      <a:pt x="59923" y="59762"/>
                      <a:pt x="37622" y="95379"/>
                      <a:pt x="16766" y="130113"/>
                    </a:cubicBezTo>
                    <a:cubicBezTo>
                      <a:pt x="10990" y="139659"/>
                      <a:pt x="5375" y="149205"/>
                      <a:pt x="0" y="158350"/>
                    </a:cubicBezTo>
                    <a:cubicBezTo>
                      <a:pt x="80" y="168056"/>
                      <a:pt x="2166" y="197576"/>
                      <a:pt x="7059" y="219475"/>
                    </a:cubicBezTo>
                    <a:cubicBezTo>
                      <a:pt x="10428" y="213619"/>
                      <a:pt x="14199" y="207122"/>
                      <a:pt x="18209" y="200143"/>
                    </a:cubicBezTo>
                    <a:cubicBezTo>
                      <a:pt x="36900" y="168136"/>
                      <a:pt x="62169" y="126343"/>
                      <a:pt x="86154" y="91127"/>
                    </a:cubicBezTo>
                    <a:cubicBezTo>
                      <a:pt x="90245" y="85191"/>
                      <a:pt x="94336" y="79335"/>
                      <a:pt x="98588" y="73640"/>
                    </a:cubicBezTo>
                    <a:cubicBezTo>
                      <a:pt x="102438" y="61848"/>
                      <a:pt x="118562" y="26552"/>
                      <a:pt x="106128" y="0"/>
                    </a:cubicBezTo>
                    <a:close/>
                  </a:path>
                </a:pathLst>
              </a:custGeom>
              <a:solidFill>
                <a:srgbClr val="091F3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169ABCD-7C68-4794-B138-589617341FB8}"/>
                  </a:ext>
                </a:extLst>
              </p:cNvPr>
              <p:cNvSpPr/>
              <p:nvPr/>
            </p:nvSpPr>
            <p:spPr>
              <a:xfrm>
                <a:off x="2620172" y="2214261"/>
                <a:ext cx="169090" cy="335524"/>
              </a:xfrm>
              <a:custGeom>
                <a:avLst/>
                <a:gdLst>
                  <a:gd name="connsiteX0" fmla="*/ 24718 w 169090"/>
                  <a:gd name="connsiteY0" fmla="*/ 42997 h 335524"/>
                  <a:gd name="connsiteX1" fmla="*/ 6028 w 169090"/>
                  <a:gd name="connsiteY1" fmla="*/ 128428 h 335524"/>
                  <a:gd name="connsiteX2" fmla="*/ 88571 w 169090"/>
                  <a:gd name="connsiteY2" fmla="*/ 302741 h 335524"/>
                  <a:gd name="connsiteX3" fmla="*/ 168067 w 169090"/>
                  <a:gd name="connsiteY3" fmla="*/ 310843 h 335524"/>
                  <a:gd name="connsiteX4" fmla="*/ 162372 w 169090"/>
                  <a:gd name="connsiteY4" fmla="*/ 242257 h 335524"/>
                  <a:gd name="connsiteX5" fmla="*/ 139911 w 169090"/>
                  <a:gd name="connsiteY5" fmla="*/ 101796 h 335524"/>
                  <a:gd name="connsiteX6" fmla="*/ 125311 w 169090"/>
                  <a:gd name="connsiteY6" fmla="*/ 46927 h 335524"/>
                  <a:gd name="connsiteX7" fmla="*/ 111273 w 169090"/>
                  <a:gd name="connsiteY7" fmla="*/ 0 h 335524"/>
                  <a:gd name="connsiteX8" fmla="*/ 24718 w 169090"/>
                  <a:gd name="connsiteY8" fmla="*/ 42997 h 33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090" h="335524">
                    <a:moveTo>
                      <a:pt x="24718" y="42997"/>
                    </a:moveTo>
                    <a:cubicBezTo>
                      <a:pt x="23355" y="73158"/>
                      <a:pt x="-14348" y="83025"/>
                      <a:pt x="6028" y="128428"/>
                    </a:cubicBezTo>
                    <a:cubicBezTo>
                      <a:pt x="26323" y="173671"/>
                      <a:pt x="72688" y="258140"/>
                      <a:pt x="88571" y="302741"/>
                    </a:cubicBezTo>
                    <a:cubicBezTo>
                      <a:pt x="96192" y="351754"/>
                      <a:pt x="159323" y="338358"/>
                      <a:pt x="168067" y="310843"/>
                    </a:cubicBezTo>
                    <a:cubicBezTo>
                      <a:pt x="171356" y="282045"/>
                      <a:pt x="165982" y="269531"/>
                      <a:pt x="162372" y="242257"/>
                    </a:cubicBezTo>
                    <a:cubicBezTo>
                      <a:pt x="156756" y="199421"/>
                      <a:pt x="149537" y="147360"/>
                      <a:pt x="139911" y="101796"/>
                    </a:cubicBezTo>
                    <a:cubicBezTo>
                      <a:pt x="135659" y="81822"/>
                      <a:pt x="129723" y="63211"/>
                      <a:pt x="125311" y="46927"/>
                    </a:cubicBezTo>
                    <a:cubicBezTo>
                      <a:pt x="121701" y="24226"/>
                      <a:pt x="118252" y="17728"/>
                      <a:pt x="111273" y="0"/>
                    </a:cubicBezTo>
                    <a:lnTo>
                      <a:pt x="24718" y="42997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D1EE205-282B-43D2-B1F7-6E74E3EDDAEA}"/>
                  </a:ext>
                </a:extLst>
              </p:cNvPr>
              <p:cNvSpPr/>
              <p:nvPr/>
            </p:nvSpPr>
            <p:spPr>
              <a:xfrm>
                <a:off x="2620172" y="2215384"/>
                <a:ext cx="140151" cy="331218"/>
              </a:xfrm>
              <a:custGeom>
                <a:avLst/>
                <a:gdLst>
                  <a:gd name="connsiteX0" fmla="*/ 24718 w 140151"/>
                  <a:gd name="connsiteY0" fmla="*/ 41874 h 331218"/>
                  <a:gd name="connsiteX1" fmla="*/ 6028 w 140151"/>
                  <a:gd name="connsiteY1" fmla="*/ 127305 h 331218"/>
                  <a:gd name="connsiteX2" fmla="*/ 88571 w 140151"/>
                  <a:gd name="connsiteY2" fmla="*/ 301618 h 331218"/>
                  <a:gd name="connsiteX3" fmla="*/ 109669 w 140151"/>
                  <a:gd name="connsiteY3" fmla="*/ 331219 h 331218"/>
                  <a:gd name="connsiteX4" fmla="*/ 122905 w 140151"/>
                  <a:gd name="connsiteY4" fmla="*/ 313731 h 331218"/>
                  <a:gd name="connsiteX5" fmla="*/ 70442 w 140151"/>
                  <a:gd name="connsiteY5" fmla="*/ 159793 h 331218"/>
                  <a:gd name="connsiteX6" fmla="*/ 140151 w 140151"/>
                  <a:gd name="connsiteY6" fmla="*/ 101074 h 331218"/>
                  <a:gd name="connsiteX7" fmla="*/ 129001 w 140151"/>
                  <a:gd name="connsiteY7" fmla="*/ 49976 h 331218"/>
                  <a:gd name="connsiteX8" fmla="*/ 111835 w 140151"/>
                  <a:gd name="connsiteY8" fmla="*/ 0 h 331218"/>
                  <a:gd name="connsiteX9" fmla="*/ 24718 w 140151"/>
                  <a:gd name="connsiteY9" fmla="*/ 41874 h 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1" h="331218">
                    <a:moveTo>
                      <a:pt x="24718" y="41874"/>
                    </a:moveTo>
                    <a:cubicBezTo>
                      <a:pt x="23355" y="72035"/>
                      <a:pt x="-14348" y="81902"/>
                      <a:pt x="6028" y="127305"/>
                    </a:cubicBezTo>
                    <a:cubicBezTo>
                      <a:pt x="26323" y="172548"/>
                      <a:pt x="72688" y="257017"/>
                      <a:pt x="88571" y="301618"/>
                    </a:cubicBezTo>
                    <a:cubicBezTo>
                      <a:pt x="91058" y="317421"/>
                      <a:pt x="99321" y="326726"/>
                      <a:pt x="109669" y="331219"/>
                    </a:cubicBezTo>
                    <a:cubicBezTo>
                      <a:pt x="117289" y="322154"/>
                      <a:pt x="122263" y="316057"/>
                      <a:pt x="122905" y="313731"/>
                    </a:cubicBezTo>
                    <a:cubicBezTo>
                      <a:pt x="129964" y="289024"/>
                      <a:pt x="96994" y="230144"/>
                      <a:pt x="70442" y="159793"/>
                    </a:cubicBezTo>
                    <a:cubicBezTo>
                      <a:pt x="93545" y="147119"/>
                      <a:pt x="131648" y="118161"/>
                      <a:pt x="140151" y="101074"/>
                    </a:cubicBezTo>
                    <a:lnTo>
                      <a:pt x="129001" y="49976"/>
                    </a:lnTo>
                    <a:cubicBezTo>
                      <a:pt x="126514" y="40109"/>
                      <a:pt x="116086" y="10829"/>
                      <a:pt x="111835" y="0"/>
                    </a:cubicBezTo>
                    <a:lnTo>
                      <a:pt x="24718" y="41874"/>
                    </a:ln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3166194-5904-4E1E-B85A-90A63A57E5E7}"/>
                  </a:ext>
                </a:extLst>
              </p:cNvPr>
              <p:cNvSpPr/>
              <p:nvPr/>
            </p:nvSpPr>
            <p:spPr>
              <a:xfrm>
                <a:off x="2547014" y="2226935"/>
                <a:ext cx="191088" cy="679056"/>
              </a:xfrm>
              <a:custGeom>
                <a:avLst/>
                <a:gdLst>
                  <a:gd name="connsiteX0" fmla="*/ 38274 w 191088"/>
                  <a:gd name="connsiteY0" fmla="*/ 4974 h 679056"/>
                  <a:gd name="connsiteX1" fmla="*/ 2096 w 191088"/>
                  <a:gd name="connsiteY1" fmla="*/ 91207 h 679056"/>
                  <a:gd name="connsiteX2" fmla="*/ 19022 w 191088"/>
                  <a:gd name="connsiteY2" fmla="*/ 205277 h 679056"/>
                  <a:gd name="connsiteX3" fmla="*/ 45815 w 191088"/>
                  <a:gd name="connsiteY3" fmla="*/ 294238 h 679056"/>
                  <a:gd name="connsiteX4" fmla="*/ 42606 w 191088"/>
                  <a:gd name="connsiteY4" fmla="*/ 415848 h 679056"/>
                  <a:gd name="connsiteX5" fmla="*/ 72447 w 191088"/>
                  <a:gd name="connsiteY5" fmla="*/ 663159 h 679056"/>
                  <a:gd name="connsiteX6" fmla="*/ 138707 w 191088"/>
                  <a:gd name="connsiteY6" fmla="*/ 665325 h 679056"/>
                  <a:gd name="connsiteX7" fmla="*/ 124348 w 191088"/>
                  <a:gd name="connsiteY7" fmla="*/ 440315 h 679056"/>
                  <a:gd name="connsiteX8" fmla="*/ 133813 w 191088"/>
                  <a:gd name="connsiteY8" fmla="*/ 357129 h 679056"/>
                  <a:gd name="connsiteX9" fmla="*/ 135899 w 191088"/>
                  <a:gd name="connsiteY9" fmla="*/ 304586 h 679056"/>
                  <a:gd name="connsiteX10" fmla="*/ 114160 w 191088"/>
                  <a:gd name="connsiteY10" fmla="*/ 125541 h 679056"/>
                  <a:gd name="connsiteX11" fmla="*/ 191089 w 191088"/>
                  <a:gd name="connsiteY11" fmla="*/ 18771 h 679056"/>
                  <a:gd name="connsiteX12" fmla="*/ 187559 w 191088"/>
                  <a:gd name="connsiteY12" fmla="*/ 0 h 679056"/>
                  <a:gd name="connsiteX13" fmla="*/ 38274 w 191088"/>
                  <a:gd name="connsiteY13" fmla="*/ 4974 h 67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088" h="679056">
                    <a:moveTo>
                      <a:pt x="38274" y="4974"/>
                    </a:moveTo>
                    <a:cubicBezTo>
                      <a:pt x="32739" y="30082"/>
                      <a:pt x="9396" y="46526"/>
                      <a:pt x="2096" y="91207"/>
                    </a:cubicBezTo>
                    <a:cubicBezTo>
                      <a:pt x="-2476" y="119444"/>
                      <a:pt x="-712" y="149766"/>
                      <a:pt x="19022" y="205277"/>
                    </a:cubicBezTo>
                    <a:cubicBezTo>
                      <a:pt x="28006" y="230706"/>
                      <a:pt x="40039" y="271216"/>
                      <a:pt x="45815" y="294238"/>
                    </a:cubicBezTo>
                    <a:cubicBezTo>
                      <a:pt x="63061" y="362343"/>
                      <a:pt x="49184" y="358332"/>
                      <a:pt x="42606" y="415848"/>
                    </a:cubicBezTo>
                    <a:cubicBezTo>
                      <a:pt x="36590" y="469113"/>
                      <a:pt x="60173" y="601712"/>
                      <a:pt x="72447" y="663159"/>
                    </a:cubicBezTo>
                    <a:cubicBezTo>
                      <a:pt x="78624" y="682171"/>
                      <a:pt x="127556" y="685620"/>
                      <a:pt x="138707" y="665325"/>
                    </a:cubicBezTo>
                    <a:cubicBezTo>
                      <a:pt x="137423" y="603397"/>
                      <a:pt x="122743" y="503366"/>
                      <a:pt x="124348" y="440315"/>
                    </a:cubicBezTo>
                    <a:cubicBezTo>
                      <a:pt x="125390" y="399885"/>
                      <a:pt x="124027" y="397960"/>
                      <a:pt x="133813" y="357129"/>
                    </a:cubicBezTo>
                    <a:cubicBezTo>
                      <a:pt x="138386" y="338037"/>
                      <a:pt x="139108" y="324641"/>
                      <a:pt x="135899" y="304586"/>
                    </a:cubicBezTo>
                    <a:lnTo>
                      <a:pt x="114160" y="125541"/>
                    </a:lnTo>
                    <a:cubicBezTo>
                      <a:pt x="140712" y="92411"/>
                      <a:pt x="170312" y="58238"/>
                      <a:pt x="191089" y="18771"/>
                    </a:cubicBezTo>
                    <a:lnTo>
                      <a:pt x="187559" y="0"/>
                    </a:lnTo>
                    <a:lnTo>
                      <a:pt x="38274" y="4974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FB6EDC3-B321-4DF6-B385-677E564FC7F3}"/>
                  </a:ext>
                </a:extLst>
              </p:cNvPr>
              <p:cNvSpPr/>
              <p:nvPr/>
            </p:nvSpPr>
            <p:spPr>
              <a:xfrm>
                <a:off x="2547084" y="2253568"/>
                <a:ext cx="175135" cy="652433"/>
              </a:xfrm>
              <a:custGeom>
                <a:avLst/>
                <a:gdLst>
                  <a:gd name="connsiteX0" fmla="*/ 18150 w 175135"/>
                  <a:gd name="connsiteY0" fmla="*/ 17648 h 652433"/>
                  <a:gd name="connsiteX1" fmla="*/ 2026 w 175135"/>
                  <a:gd name="connsiteY1" fmla="*/ 64575 h 652433"/>
                  <a:gd name="connsiteX2" fmla="*/ 18952 w 175135"/>
                  <a:gd name="connsiteY2" fmla="*/ 178645 h 652433"/>
                  <a:gd name="connsiteX3" fmla="*/ 45744 w 175135"/>
                  <a:gd name="connsiteY3" fmla="*/ 267606 h 652433"/>
                  <a:gd name="connsiteX4" fmla="*/ 42536 w 175135"/>
                  <a:gd name="connsiteY4" fmla="*/ 389216 h 652433"/>
                  <a:gd name="connsiteX5" fmla="*/ 72377 w 175135"/>
                  <a:gd name="connsiteY5" fmla="*/ 636527 h 652433"/>
                  <a:gd name="connsiteX6" fmla="*/ 110239 w 175135"/>
                  <a:gd name="connsiteY6" fmla="*/ 652330 h 652433"/>
                  <a:gd name="connsiteX7" fmla="*/ 98126 w 175135"/>
                  <a:gd name="connsiteY7" fmla="*/ 576283 h 652433"/>
                  <a:gd name="connsiteX8" fmla="*/ 91789 w 175135"/>
                  <a:gd name="connsiteY8" fmla="*/ 347342 h 652433"/>
                  <a:gd name="connsiteX9" fmla="*/ 94116 w 175135"/>
                  <a:gd name="connsiteY9" fmla="*/ 311405 h 652433"/>
                  <a:gd name="connsiteX10" fmla="*/ 51681 w 175135"/>
                  <a:gd name="connsiteY10" fmla="*/ 148322 h 652433"/>
                  <a:gd name="connsiteX11" fmla="*/ 117218 w 175135"/>
                  <a:gd name="connsiteY11" fmla="*/ 123134 h 652433"/>
                  <a:gd name="connsiteX12" fmla="*/ 43097 w 175135"/>
                  <a:gd name="connsiteY12" fmla="*/ 64495 h 652433"/>
                  <a:gd name="connsiteX13" fmla="*/ 175135 w 175135"/>
                  <a:gd name="connsiteY13" fmla="*/ 0 h 652433"/>
                  <a:gd name="connsiteX14" fmla="*/ 18150 w 175135"/>
                  <a:gd name="connsiteY14" fmla="*/ 17648 h 65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5135" h="652433">
                    <a:moveTo>
                      <a:pt x="18150" y="17648"/>
                    </a:moveTo>
                    <a:cubicBezTo>
                      <a:pt x="11572" y="29600"/>
                      <a:pt x="5234" y="44120"/>
                      <a:pt x="2026" y="64575"/>
                    </a:cubicBezTo>
                    <a:cubicBezTo>
                      <a:pt x="-2386" y="92812"/>
                      <a:pt x="-782" y="123134"/>
                      <a:pt x="18952" y="178645"/>
                    </a:cubicBezTo>
                    <a:cubicBezTo>
                      <a:pt x="27936" y="204074"/>
                      <a:pt x="39969" y="244583"/>
                      <a:pt x="45744" y="267606"/>
                    </a:cubicBezTo>
                    <a:cubicBezTo>
                      <a:pt x="62991" y="335711"/>
                      <a:pt x="49114" y="331700"/>
                      <a:pt x="42536" y="389216"/>
                    </a:cubicBezTo>
                    <a:cubicBezTo>
                      <a:pt x="36519" y="442480"/>
                      <a:pt x="60103" y="575080"/>
                      <a:pt x="72377" y="636527"/>
                    </a:cubicBezTo>
                    <a:cubicBezTo>
                      <a:pt x="75906" y="647517"/>
                      <a:pt x="93715" y="653292"/>
                      <a:pt x="110239" y="652330"/>
                    </a:cubicBezTo>
                    <a:cubicBezTo>
                      <a:pt x="105908" y="623050"/>
                      <a:pt x="99330" y="583503"/>
                      <a:pt x="98126" y="576283"/>
                    </a:cubicBezTo>
                    <a:cubicBezTo>
                      <a:pt x="82243" y="483151"/>
                      <a:pt x="74462" y="424913"/>
                      <a:pt x="91789" y="347342"/>
                    </a:cubicBezTo>
                    <a:cubicBezTo>
                      <a:pt x="94116" y="333144"/>
                      <a:pt x="96843" y="325603"/>
                      <a:pt x="94116" y="311405"/>
                    </a:cubicBezTo>
                    <a:cubicBezTo>
                      <a:pt x="87778" y="278435"/>
                      <a:pt x="65077" y="208566"/>
                      <a:pt x="51681" y="148322"/>
                    </a:cubicBezTo>
                    <a:cubicBezTo>
                      <a:pt x="63874" y="147600"/>
                      <a:pt x="108715" y="136290"/>
                      <a:pt x="117218" y="123134"/>
                    </a:cubicBezTo>
                    <a:cubicBezTo>
                      <a:pt x="111122" y="93052"/>
                      <a:pt x="39247" y="77490"/>
                      <a:pt x="43097" y="64495"/>
                    </a:cubicBezTo>
                    <a:cubicBezTo>
                      <a:pt x="75184" y="64736"/>
                      <a:pt x="134305" y="58800"/>
                      <a:pt x="175135" y="0"/>
                    </a:cubicBezTo>
                    <a:cubicBezTo>
                      <a:pt x="101014" y="38264"/>
                      <a:pt x="56574" y="33451"/>
                      <a:pt x="18150" y="17648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082710D-1D18-43D3-8FD2-1893A96C5D4A}"/>
                  </a:ext>
                </a:extLst>
              </p:cNvPr>
              <p:cNvSpPr/>
              <p:nvPr/>
            </p:nvSpPr>
            <p:spPr>
              <a:xfrm>
                <a:off x="2612321" y="2394590"/>
                <a:ext cx="68030" cy="169219"/>
              </a:xfrm>
              <a:custGeom>
                <a:avLst/>
                <a:gdLst>
                  <a:gd name="connsiteX0" fmla="*/ 0 w 68030"/>
                  <a:gd name="connsiteY0" fmla="*/ 10508 h 169219"/>
                  <a:gd name="connsiteX1" fmla="*/ 42195 w 68030"/>
                  <a:gd name="connsiteY1" fmla="*/ 164446 h 169219"/>
                  <a:gd name="connsiteX2" fmla="*/ 67624 w 68030"/>
                  <a:gd name="connsiteY2" fmla="*/ 155462 h 169219"/>
                  <a:gd name="connsiteX3" fmla="*/ 59923 w 68030"/>
                  <a:gd name="connsiteY3" fmla="*/ 87036 h 169219"/>
                  <a:gd name="connsiteX4" fmla="*/ 48291 w 68030"/>
                  <a:gd name="connsiteY4" fmla="*/ 0 h 169219"/>
                  <a:gd name="connsiteX5" fmla="*/ 0 w 68030"/>
                  <a:gd name="connsiteY5" fmla="*/ 10508 h 16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030" h="169219">
                    <a:moveTo>
                      <a:pt x="0" y="10508"/>
                    </a:moveTo>
                    <a:cubicBezTo>
                      <a:pt x="15883" y="76126"/>
                      <a:pt x="37702" y="160836"/>
                      <a:pt x="42195" y="164446"/>
                    </a:cubicBezTo>
                    <a:cubicBezTo>
                      <a:pt x="47970" y="169179"/>
                      <a:pt x="63131" y="175356"/>
                      <a:pt x="67624" y="155462"/>
                    </a:cubicBezTo>
                    <a:cubicBezTo>
                      <a:pt x="70110" y="144392"/>
                      <a:pt x="60404" y="90806"/>
                      <a:pt x="59923" y="87036"/>
                    </a:cubicBezTo>
                    <a:cubicBezTo>
                      <a:pt x="57035" y="65698"/>
                      <a:pt x="52061" y="28557"/>
                      <a:pt x="48291" y="0"/>
                    </a:cubicBezTo>
                    <a:cubicBezTo>
                      <a:pt x="37622" y="3850"/>
                      <a:pt x="13396" y="9786"/>
                      <a:pt x="0" y="1050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25F8704-048F-4024-A5A2-9A036D5F6538}"/>
                  </a:ext>
                </a:extLst>
              </p:cNvPr>
              <p:cNvSpPr/>
              <p:nvPr/>
            </p:nvSpPr>
            <p:spPr>
              <a:xfrm>
                <a:off x="2636235" y="2587273"/>
                <a:ext cx="44351" cy="311725"/>
              </a:xfrm>
              <a:custGeom>
                <a:avLst/>
                <a:gdLst>
                  <a:gd name="connsiteX0" fmla="*/ 39940 w 44351"/>
                  <a:gd name="connsiteY0" fmla="*/ 0 h 311725"/>
                  <a:gd name="connsiteX1" fmla="*/ 10660 w 44351"/>
                  <a:gd name="connsiteY1" fmla="*/ 13075 h 311725"/>
                  <a:gd name="connsiteX2" fmla="*/ 25180 w 44351"/>
                  <a:gd name="connsiteY2" fmla="*/ 311726 h 311725"/>
                  <a:gd name="connsiteX3" fmla="*/ 44352 w 44351"/>
                  <a:gd name="connsiteY3" fmla="*/ 300575 h 311725"/>
                  <a:gd name="connsiteX4" fmla="*/ 29592 w 44351"/>
                  <a:gd name="connsiteY4" fmla="*/ 71715 h 311725"/>
                  <a:gd name="connsiteX5" fmla="*/ 39940 w 44351"/>
                  <a:gd name="connsiteY5" fmla="*/ 0 h 31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51" h="311725">
                    <a:moveTo>
                      <a:pt x="39940" y="0"/>
                    </a:moveTo>
                    <a:cubicBezTo>
                      <a:pt x="27105" y="7300"/>
                      <a:pt x="25019" y="9787"/>
                      <a:pt x="10660" y="13075"/>
                    </a:cubicBezTo>
                    <a:cubicBezTo>
                      <a:pt x="-15089" y="91288"/>
                      <a:pt x="12265" y="209047"/>
                      <a:pt x="25180" y="311726"/>
                    </a:cubicBezTo>
                    <a:cubicBezTo>
                      <a:pt x="35047" y="310282"/>
                      <a:pt x="40742" y="306351"/>
                      <a:pt x="44352" y="300575"/>
                    </a:cubicBezTo>
                    <a:cubicBezTo>
                      <a:pt x="38015" y="230305"/>
                      <a:pt x="30073" y="141023"/>
                      <a:pt x="29592" y="71715"/>
                    </a:cubicBezTo>
                    <a:cubicBezTo>
                      <a:pt x="29351" y="33611"/>
                      <a:pt x="30073" y="33130"/>
                      <a:pt x="39940" y="0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46010CD-5D55-49FB-BE5B-9251A71EAE4A}"/>
                  </a:ext>
                </a:extLst>
              </p:cNvPr>
              <p:cNvSpPr/>
              <p:nvPr/>
            </p:nvSpPr>
            <p:spPr>
              <a:xfrm>
                <a:off x="2707139" y="2340203"/>
                <a:ext cx="79015" cy="189102"/>
              </a:xfrm>
              <a:custGeom>
                <a:avLst/>
                <a:gdLst>
                  <a:gd name="connsiteX0" fmla="*/ 0 w 79015"/>
                  <a:gd name="connsiteY0" fmla="*/ 39788 h 189102"/>
                  <a:gd name="connsiteX1" fmla="*/ 50056 w 79015"/>
                  <a:gd name="connsiteY1" fmla="*/ 182896 h 189102"/>
                  <a:gd name="connsiteX2" fmla="*/ 79014 w 79015"/>
                  <a:gd name="connsiteY2" fmla="*/ 162441 h 189102"/>
                  <a:gd name="connsiteX3" fmla="*/ 48291 w 79015"/>
                  <a:gd name="connsiteY3" fmla="*/ 0 h 189102"/>
                  <a:gd name="connsiteX4" fmla="*/ 0 w 79015"/>
                  <a:gd name="connsiteY4" fmla="*/ 39788 h 18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15" h="189102">
                    <a:moveTo>
                      <a:pt x="0" y="39788"/>
                    </a:moveTo>
                    <a:cubicBezTo>
                      <a:pt x="10188" y="57195"/>
                      <a:pt x="47649" y="179206"/>
                      <a:pt x="50056" y="182896"/>
                    </a:cubicBezTo>
                    <a:cubicBezTo>
                      <a:pt x="56072" y="192041"/>
                      <a:pt x="78292" y="195250"/>
                      <a:pt x="79014" y="162441"/>
                    </a:cubicBezTo>
                    <a:cubicBezTo>
                      <a:pt x="79175" y="155382"/>
                      <a:pt x="51901" y="12915"/>
                      <a:pt x="48291" y="0"/>
                    </a:cubicBezTo>
                    <a:cubicBezTo>
                      <a:pt x="35055" y="14519"/>
                      <a:pt x="20295" y="21579"/>
                      <a:pt x="0" y="3978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7B6F464D-D20A-4763-832B-12B16FE91360}"/>
                  </a:ext>
                </a:extLst>
              </p:cNvPr>
              <p:cNvSpPr/>
              <p:nvPr/>
            </p:nvSpPr>
            <p:spPr>
              <a:xfrm>
                <a:off x="2679704" y="2549972"/>
                <a:ext cx="84709" cy="121208"/>
              </a:xfrm>
              <a:custGeom>
                <a:avLst/>
                <a:gdLst>
                  <a:gd name="connsiteX0" fmla="*/ 84710 w 84709"/>
                  <a:gd name="connsiteY0" fmla="*/ 11471 h 121208"/>
                  <a:gd name="connsiteX1" fmla="*/ 62008 w 84709"/>
                  <a:gd name="connsiteY1" fmla="*/ 0 h 121208"/>
                  <a:gd name="connsiteX2" fmla="*/ 12594 w 84709"/>
                  <a:gd name="connsiteY2" fmla="*/ 51580 h 121208"/>
                  <a:gd name="connsiteX3" fmla="*/ 0 w 84709"/>
                  <a:gd name="connsiteY3" fmla="*/ 121209 h 121208"/>
                  <a:gd name="connsiteX4" fmla="*/ 26071 w 84709"/>
                  <a:gd name="connsiteY4" fmla="*/ 86876 h 121208"/>
                  <a:gd name="connsiteX5" fmla="*/ 84710 w 84709"/>
                  <a:gd name="connsiteY5" fmla="*/ 11471 h 1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09" h="121208">
                    <a:moveTo>
                      <a:pt x="84710" y="11471"/>
                    </a:moveTo>
                    <a:cubicBezTo>
                      <a:pt x="72196" y="13076"/>
                      <a:pt x="67623" y="1845"/>
                      <a:pt x="62008" y="0"/>
                    </a:cubicBezTo>
                    <a:cubicBezTo>
                      <a:pt x="44922" y="13878"/>
                      <a:pt x="27595" y="33290"/>
                      <a:pt x="12594" y="51580"/>
                    </a:cubicBezTo>
                    <a:cubicBezTo>
                      <a:pt x="10669" y="62971"/>
                      <a:pt x="4492" y="95860"/>
                      <a:pt x="0" y="121209"/>
                    </a:cubicBezTo>
                    <a:cubicBezTo>
                      <a:pt x="7861" y="110139"/>
                      <a:pt x="21097" y="93855"/>
                      <a:pt x="26071" y="86876"/>
                    </a:cubicBezTo>
                    <a:cubicBezTo>
                      <a:pt x="53826" y="47890"/>
                      <a:pt x="59361" y="35296"/>
                      <a:pt x="84710" y="11471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93" name="Graphic 5">
                <a:extLst>
                  <a:ext uri="{FF2B5EF4-FFF2-40B4-BE49-F238E27FC236}">
                    <a16:creationId xmlns:a16="http://schemas.microsoft.com/office/drawing/2014/main" id="{1E94A350-CC6D-485E-9AD7-D1FF366172D1}"/>
                  </a:ext>
                </a:extLst>
              </p:cNvPr>
              <p:cNvGrpSpPr/>
              <p:nvPr/>
            </p:nvGrpSpPr>
            <p:grpSpPr>
              <a:xfrm>
                <a:off x="2607027" y="2405660"/>
                <a:ext cx="57997" cy="25749"/>
                <a:chOff x="2607027" y="2405660"/>
                <a:chExt cx="57997" cy="25749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50BE47AA-8CDE-4A14-8C15-3076B6BC0AD8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7997" cy="25669"/>
                </a:xfrm>
                <a:custGeom>
                  <a:avLst/>
                  <a:gdLst>
                    <a:gd name="connsiteX0" fmla="*/ 3530 w 57997"/>
                    <a:gd name="connsiteY0" fmla="*/ 7220 h 25669"/>
                    <a:gd name="connsiteX1" fmla="*/ 18691 w 57997"/>
                    <a:gd name="connsiteY1" fmla="*/ 4653 h 25669"/>
                    <a:gd name="connsiteX2" fmla="*/ 17247 w 57997"/>
                    <a:gd name="connsiteY2" fmla="*/ 6417 h 25669"/>
                    <a:gd name="connsiteX3" fmla="*/ 35617 w 57997"/>
                    <a:gd name="connsiteY3" fmla="*/ 2567 h 25669"/>
                    <a:gd name="connsiteX4" fmla="*/ 40911 w 57997"/>
                    <a:gd name="connsiteY4" fmla="*/ 2487 h 25669"/>
                    <a:gd name="connsiteX5" fmla="*/ 40189 w 57997"/>
                    <a:gd name="connsiteY5" fmla="*/ 3449 h 25669"/>
                    <a:gd name="connsiteX6" fmla="*/ 51821 w 57997"/>
                    <a:gd name="connsiteY6" fmla="*/ 0 h 25669"/>
                    <a:gd name="connsiteX7" fmla="*/ 47970 w 57997"/>
                    <a:gd name="connsiteY7" fmla="*/ 4893 h 25669"/>
                    <a:gd name="connsiteX8" fmla="*/ 51981 w 57997"/>
                    <a:gd name="connsiteY8" fmla="*/ 5455 h 25669"/>
                    <a:gd name="connsiteX9" fmla="*/ 53345 w 57997"/>
                    <a:gd name="connsiteY9" fmla="*/ 9867 h 25669"/>
                    <a:gd name="connsiteX10" fmla="*/ 57195 w 57997"/>
                    <a:gd name="connsiteY10" fmla="*/ 11311 h 25669"/>
                    <a:gd name="connsiteX11" fmla="*/ 56152 w 57997"/>
                    <a:gd name="connsiteY11" fmla="*/ 14359 h 25669"/>
                    <a:gd name="connsiteX12" fmla="*/ 52623 w 57997"/>
                    <a:gd name="connsiteY12" fmla="*/ 17568 h 25669"/>
                    <a:gd name="connsiteX13" fmla="*/ 57997 w 57997"/>
                    <a:gd name="connsiteY13" fmla="*/ 18049 h 25669"/>
                    <a:gd name="connsiteX14" fmla="*/ 37943 w 57997"/>
                    <a:gd name="connsiteY14" fmla="*/ 21980 h 25669"/>
                    <a:gd name="connsiteX15" fmla="*/ 5214 w 57997"/>
                    <a:gd name="connsiteY15" fmla="*/ 25670 h 25669"/>
                    <a:gd name="connsiteX16" fmla="*/ 14680 w 57997"/>
                    <a:gd name="connsiteY16" fmla="*/ 22702 h 25669"/>
                    <a:gd name="connsiteX17" fmla="*/ 22220 w 57997"/>
                    <a:gd name="connsiteY17" fmla="*/ 20215 h 25669"/>
                    <a:gd name="connsiteX18" fmla="*/ 6337 w 57997"/>
                    <a:gd name="connsiteY18" fmla="*/ 21097 h 25669"/>
                    <a:gd name="connsiteX19" fmla="*/ 3931 w 57997"/>
                    <a:gd name="connsiteY19" fmla="*/ 19894 h 25669"/>
                    <a:gd name="connsiteX20" fmla="*/ 21899 w 57997"/>
                    <a:gd name="connsiteY20" fmla="*/ 17568 h 25669"/>
                    <a:gd name="connsiteX21" fmla="*/ 40991 w 57997"/>
                    <a:gd name="connsiteY21" fmla="*/ 12915 h 25669"/>
                    <a:gd name="connsiteX22" fmla="*/ 18450 w 57997"/>
                    <a:gd name="connsiteY22" fmla="*/ 14600 h 25669"/>
                    <a:gd name="connsiteX23" fmla="*/ 6498 w 57997"/>
                    <a:gd name="connsiteY23" fmla="*/ 15482 h 25669"/>
                    <a:gd name="connsiteX24" fmla="*/ 1765 w 57997"/>
                    <a:gd name="connsiteY24" fmla="*/ 15963 h 25669"/>
                    <a:gd name="connsiteX25" fmla="*/ 5776 w 57997"/>
                    <a:gd name="connsiteY25" fmla="*/ 14038 h 25669"/>
                    <a:gd name="connsiteX26" fmla="*/ 12353 w 57997"/>
                    <a:gd name="connsiteY26" fmla="*/ 12915 h 25669"/>
                    <a:gd name="connsiteX27" fmla="*/ 6337 w 57997"/>
                    <a:gd name="connsiteY27" fmla="*/ 11712 h 25669"/>
                    <a:gd name="connsiteX28" fmla="*/ 0 w 57997"/>
                    <a:gd name="connsiteY28" fmla="*/ 10749 h 25669"/>
                    <a:gd name="connsiteX29" fmla="*/ 3530 w 57997"/>
                    <a:gd name="connsiteY29" fmla="*/ 7220 h 2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997" h="2566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lnTo>
                        <a:pt x="47970" y="4893"/>
                      </a:lnTo>
                      <a:lnTo>
                        <a:pt x="51981" y="5455"/>
                      </a:lnTo>
                      <a:lnTo>
                        <a:pt x="53345" y="9867"/>
                      </a:lnTo>
                      <a:lnTo>
                        <a:pt x="57195" y="11311"/>
                      </a:lnTo>
                      <a:lnTo>
                        <a:pt x="56152" y="14359"/>
                      </a:lnTo>
                      <a:lnTo>
                        <a:pt x="52623" y="17568"/>
                      </a:lnTo>
                      <a:lnTo>
                        <a:pt x="57997" y="18049"/>
                      </a:lnTo>
                      <a:cubicBezTo>
                        <a:pt x="57997" y="18049"/>
                        <a:pt x="39628" y="21739"/>
                        <a:pt x="37943" y="21980"/>
                      </a:cubicBezTo>
                      <a:cubicBezTo>
                        <a:pt x="36258" y="22300"/>
                        <a:pt x="5214" y="25670"/>
                        <a:pt x="5214" y="25670"/>
                      </a:cubicBezTo>
                      <a:lnTo>
                        <a:pt x="14680" y="22702"/>
                      </a:lnTo>
                      <a:lnTo>
                        <a:pt x="22220" y="20215"/>
                      </a:lnTo>
                      <a:lnTo>
                        <a:pt x="6337" y="21097"/>
                      </a:lnTo>
                      <a:cubicBezTo>
                        <a:pt x="6337" y="21097"/>
                        <a:pt x="1123" y="20054"/>
                        <a:pt x="3931" y="19894"/>
                      </a:cubicBezTo>
                      <a:cubicBezTo>
                        <a:pt x="6738" y="19734"/>
                        <a:pt x="19974" y="17648"/>
                        <a:pt x="21899" y="17568"/>
                      </a:cubicBezTo>
                      <a:cubicBezTo>
                        <a:pt x="23825" y="17487"/>
                        <a:pt x="40991" y="12915"/>
                        <a:pt x="40991" y="12915"/>
                      </a:cubicBezTo>
                      <a:lnTo>
                        <a:pt x="18450" y="14600"/>
                      </a:lnTo>
                      <a:lnTo>
                        <a:pt x="6498" y="15482"/>
                      </a:lnTo>
                      <a:lnTo>
                        <a:pt x="1765" y="15963"/>
                      </a:lnTo>
                      <a:cubicBezTo>
                        <a:pt x="1765" y="15963"/>
                        <a:pt x="2727" y="14600"/>
                        <a:pt x="5776" y="14038"/>
                      </a:cubicBezTo>
                      <a:cubicBezTo>
                        <a:pt x="8824" y="13477"/>
                        <a:pt x="12353" y="12915"/>
                        <a:pt x="12353" y="12915"/>
                      </a:cubicBezTo>
                      <a:lnTo>
                        <a:pt x="6337" y="11712"/>
                      </a:lnTo>
                      <a:lnTo>
                        <a:pt x="0" y="10749"/>
                      </a:lnTo>
                      <a:lnTo>
                        <a:pt x="3530" y="722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77EB10F2-B78F-4F84-A16C-572F0A8EE58A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1820" cy="25749"/>
                </a:xfrm>
                <a:custGeom>
                  <a:avLst/>
                  <a:gdLst>
                    <a:gd name="connsiteX0" fmla="*/ 3530 w 51820"/>
                    <a:gd name="connsiteY0" fmla="*/ 7220 h 25749"/>
                    <a:gd name="connsiteX1" fmla="*/ 18691 w 51820"/>
                    <a:gd name="connsiteY1" fmla="*/ 4653 h 25749"/>
                    <a:gd name="connsiteX2" fmla="*/ 17247 w 51820"/>
                    <a:gd name="connsiteY2" fmla="*/ 6417 h 25749"/>
                    <a:gd name="connsiteX3" fmla="*/ 35617 w 51820"/>
                    <a:gd name="connsiteY3" fmla="*/ 2567 h 25749"/>
                    <a:gd name="connsiteX4" fmla="*/ 40911 w 51820"/>
                    <a:gd name="connsiteY4" fmla="*/ 2487 h 25749"/>
                    <a:gd name="connsiteX5" fmla="*/ 40189 w 51820"/>
                    <a:gd name="connsiteY5" fmla="*/ 3449 h 25749"/>
                    <a:gd name="connsiteX6" fmla="*/ 51821 w 51820"/>
                    <a:gd name="connsiteY6" fmla="*/ 0 h 25749"/>
                    <a:gd name="connsiteX7" fmla="*/ 41472 w 51820"/>
                    <a:gd name="connsiteY7" fmla="*/ 4653 h 25749"/>
                    <a:gd name="connsiteX8" fmla="*/ 36258 w 51820"/>
                    <a:gd name="connsiteY8" fmla="*/ 5294 h 25749"/>
                    <a:gd name="connsiteX9" fmla="*/ 36980 w 51820"/>
                    <a:gd name="connsiteY9" fmla="*/ 4572 h 25749"/>
                    <a:gd name="connsiteX10" fmla="*/ 18209 w 51820"/>
                    <a:gd name="connsiteY10" fmla="*/ 7942 h 25749"/>
                    <a:gd name="connsiteX11" fmla="*/ 10027 w 51820"/>
                    <a:gd name="connsiteY11" fmla="*/ 8503 h 25749"/>
                    <a:gd name="connsiteX12" fmla="*/ 3690 w 51820"/>
                    <a:gd name="connsiteY12" fmla="*/ 10669 h 25749"/>
                    <a:gd name="connsiteX13" fmla="*/ 12514 w 51820"/>
                    <a:gd name="connsiteY13" fmla="*/ 11952 h 25749"/>
                    <a:gd name="connsiteX14" fmla="*/ 17969 w 51820"/>
                    <a:gd name="connsiteY14" fmla="*/ 12995 h 25749"/>
                    <a:gd name="connsiteX15" fmla="*/ 12434 w 51820"/>
                    <a:gd name="connsiteY15" fmla="*/ 14359 h 25749"/>
                    <a:gd name="connsiteX16" fmla="*/ 1765 w 51820"/>
                    <a:gd name="connsiteY16" fmla="*/ 16044 h 25749"/>
                    <a:gd name="connsiteX17" fmla="*/ 5776 w 51820"/>
                    <a:gd name="connsiteY17" fmla="*/ 14118 h 25749"/>
                    <a:gd name="connsiteX18" fmla="*/ 12353 w 51820"/>
                    <a:gd name="connsiteY18" fmla="*/ 12995 h 25749"/>
                    <a:gd name="connsiteX19" fmla="*/ 6337 w 51820"/>
                    <a:gd name="connsiteY19" fmla="*/ 11792 h 25749"/>
                    <a:gd name="connsiteX20" fmla="*/ 0 w 51820"/>
                    <a:gd name="connsiteY20" fmla="*/ 10829 h 25749"/>
                    <a:gd name="connsiteX21" fmla="*/ 3530 w 51820"/>
                    <a:gd name="connsiteY21" fmla="*/ 7220 h 25749"/>
                    <a:gd name="connsiteX22" fmla="*/ 3530 w 51820"/>
                    <a:gd name="connsiteY22" fmla="*/ 7220 h 25749"/>
                    <a:gd name="connsiteX23" fmla="*/ 5375 w 51820"/>
                    <a:gd name="connsiteY23" fmla="*/ 25750 h 25749"/>
                    <a:gd name="connsiteX24" fmla="*/ 13396 w 51820"/>
                    <a:gd name="connsiteY24" fmla="*/ 24386 h 25749"/>
                    <a:gd name="connsiteX25" fmla="*/ 22220 w 51820"/>
                    <a:gd name="connsiteY25" fmla="*/ 21899 h 25749"/>
                    <a:gd name="connsiteX26" fmla="*/ 32167 w 51820"/>
                    <a:gd name="connsiteY26" fmla="*/ 19172 h 25749"/>
                    <a:gd name="connsiteX27" fmla="*/ 12755 w 51820"/>
                    <a:gd name="connsiteY27" fmla="*/ 20295 h 25749"/>
                    <a:gd name="connsiteX28" fmla="*/ 11632 w 51820"/>
                    <a:gd name="connsiteY28" fmla="*/ 20135 h 25749"/>
                    <a:gd name="connsiteX29" fmla="*/ 24306 w 51820"/>
                    <a:gd name="connsiteY29" fmla="*/ 18450 h 25749"/>
                    <a:gd name="connsiteX30" fmla="*/ 44039 w 51820"/>
                    <a:gd name="connsiteY30" fmla="*/ 12915 h 25749"/>
                    <a:gd name="connsiteX31" fmla="*/ 41633 w 51820"/>
                    <a:gd name="connsiteY31" fmla="*/ 12674 h 25749"/>
                    <a:gd name="connsiteX32" fmla="*/ 22060 w 51820"/>
                    <a:gd name="connsiteY32" fmla="*/ 17568 h 25749"/>
                    <a:gd name="connsiteX33" fmla="*/ 4091 w 51820"/>
                    <a:gd name="connsiteY33" fmla="*/ 19894 h 25749"/>
                    <a:gd name="connsiteX34" fmla="*/ 6498 w 51820"/>
                    <a:gd name="connsiteY34" fmla="*/ 21097 h 25749"/>
                    <a:gd name="connsiteX35" fmla="*/ 22381 w 51820"/>
                    <a:gd name="connsiteY35" fmla="*/ 20215 h 25749"/>
                    <a:gd name="connsiteX36" fmla="*/ 14840 w 51820"/>
                    <a:gd name="connsiteY36" fmla="*/ 22702 h 25749"/>
                    <a:gd name="connsiteX37" fmla="*/ 5375 w 51820"/>
                    <a:gd name="connsiteY37" fmla="*/ 25750 h 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1820" h="2574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cubicBezTo>
                        <a:pt x="49655" y="2005"/>
                        <a:pt x="45564" y="3449"/>
                        <a:pt x="41472" y="4653"/>
                      </a:cubicBezTo>
                      <a:cubicBezTo>
                        <a:pt x="40349" y="4974"/>
                        <a:pt x="36018" y="5455"/>
                        <a:pt x="36258" y="5294"/>
                      </a:cubicBezTo>
                      <a:lnTo>
                        <a:pt x="36980" y="4572"/>
                      </a:lnTo>
                      <a:lnTo>
                        <a:pt x="18209" y="7942"/>
                      </a:lnTo>
                      <a:lnTo>
                        <a:pt x="10027" y="8503"/>
                      </a:lnTo>
                      <a:lnTo>
                        <a:pt x="3690" y="10669"/>
                      </a:lnTo>
                      <a:lnTo>
                        <a:pt x="12514" y="11952"/>
                      </a:lnTo>
                      <a:lnTo>
                        <a:pt x="17969" y="12995"/>
                      </a:lnTo>
                      <a:cubicBezTo>
                        <a:pt x="17969" y="12995"/>
                        <a:pt x="14680" y="13958"/>
                        <a:pt x="12434" y="14359"/>
                      </a:cubicBezTo>
                      <a:cubicBezTo>
                        <a:pt x="9065" y="15001"/>
                        <a:pt x="5054" y="15322"/>
                        <a:pt x="1765" y="16044"/>
                      </a:cubicBezTo>
                      <a:cubicBezTo>
                        <a:pt x="1765" y="16044"/>
                        <a:pt x="2727" y="14680"/>
                        <a:pt x="5776" y="14118"/>
                      </a:cubicBezTo>
                      <a:cubicBezTo>
                        <a:pt x="8824" y="13557"/>
                        <a:pt x="12353" y="12995"/>
                        <a:pt x="12353" y="12995"/>
                      </a:cubicBezTo>
                      <a:lnTo>
                        <a:pt x="6337" y="11792"/>
                      </a:lnTo>
                      <a:lnTo>
                        <a:pt x="0" y="10829"/>
                      </a:lnTo>
                      <a:lnTo>
                        <a:pt x="3530" y="7220"/>
                      </a:lnTo>
                      <a:lnTo>
                        <a:pt x="3530" y="7220"/>
                      </a:lnTo>
                      <a:close/>
                      <a:moveTo>
                        <a:pt x="5375" y="25750"/>
                      </a:moveTo>
                      <a:lnTo>
                        <a:pt x="13396" y="24386"/>
                      </a:lnTo>
                      <a:lnTo>
                        <a:pt x="22220" y="21899"/>
                      </a:lnTo>
                      <a:lnTo>
                        <a:pt x="32167" y="19172"/>
                      </a:lnTo>
                      <a:lnTo>
                        <a:pt x="12755" y="20295"/>
                      </a:lnTo>
                      <a:cubicBezTo>
                        <a:pt x="12755" y="20295"/>
                        <a:pt x="7861" y="20696"/>
                        <a:pt x="11632" y="20135"/>
                      </a:cubicBezTo>
                      <a:cubicBezTo>
                        <a:pt x="15402" y="19573"/>
                        <a:pt x="22541" y="18530"/>
                        <a:pt x="24306" y="18450"/>
                      </a:cubicBezTo>
                      <a:cubicBezTo>
                        <a:pt x="26071" y="18370"/>
                        <a:pt x="44039" y="12915"/>
                        <a:pt x="44039" y="12915"/>
                      </a:cubicBezTo>
                      <a:lnTo>
                        <a:pt x="41633" y="12674"/>
                      </a:lnTo>
                      <a:cubicBezTo>
                        <a:pt x="37863" y="13637"/>
                        <a:pt x="23905" y="17487"/>
                        <a:pt x="22060" y="17568"/>
                      </a:cubicBezTo>
                      <a:cubicBezTo>
                        <a:pt x="20215" y="17648"/>
                        <a:pt x="6899" y="19734"/>
                        <a:pt x="4091" y="19894"/>
                      </a:cubicBezTo>
                      <a:cubicBezTo>
                        <a:pt x="1283" y="20054"/>
                        <a:pt x="6498" y="21097"/>
                        <a:pt x="6498" y="21097"/>
                      </a:cubicBezTo>
                      <a:lnTo>
                        <a:pt x="22381" y="20215"/>
                      </a:lnTo>
                      <a:lnTo>
                        <a:pt x="14840" y="22702"/>
                      </a:lnTo>
                      <a:lnTo>
                        <a:pt x="5375" y="25750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4" name="Graphic 5">
                <a:extLst>
                  <a:ext uri="{FF2B5EF4-FFF2-40B4-BE49-F238E27FC236}">
                    <a16:creationId xmlns:a16="http://schemas.microsoft.com/office/drawing/2014/main" id="{46ECE093-A638-4BBD-8A66-E3DE8E0EBF55}"/>
                  </a:ext>
                </a:extLst>
              </p:cNvPr>
              <p:cNvGrpSpPr/>
              <p:nvPr/>
            </p:nvGrpSpPr>
            <p:grpSpPr>
              <a:xfrm>
                <a:off x="2626360" y="2657142"/>
                <a:ext cx="40991" cy="24386"/>
                <a:chOff x="2626360" y="2657142"/>
                <a:chExt cx="40991" cy="24386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2AA70AEC-5290-4F2E-B5AC-E943A3C0CF2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40991" cy="24386"/>
                </a:xfrm>
                <a:custGeom>
                  <a:avLst/>
                  <a:gdLst>
                    <a:gd name="connsiteX0" fmla="*/ 2968 w 40991"/>
                    <a:gd name="connsiteY0" fmla="*/ 0 h 24386"/>
                    <a:gd name="connsiteX1" fmla="*/ 14199 w 40991"/>
                    <a:gd name="connsiteY1" fmla="*/ 562 h 24386"/>
                    <a:gd name="connsiteX2" fmla="*/ 12915 w 40991"/>
                    <a:gd name="connsiteY2" fmla="*/ 2246 h 24386"/>
                    <a:gd name="connsiteX3" fmla="*/ 26632 w 40991"/>
                    <a:gd name="connsiteY3" fmla="*/ 2086 h 24386"/>
                    <a:gd name="connsiteX4" fmla="*/ 30483 w 40991"/>
                    <a:gd name="connsiteY4" fmla="*/ 3128 h 24386"/>
                    <a:gd name="connsiteX5" fmla="*/ 29841 w 40991"/>
                    <a:gd name="connsiteY5" fmla="*/ 4091 h 24386"/>
                    <a:gd name="connsiteX6" fmla="*/ 38745 w 40991"/>
                    <a:gd name="connsiteY6" fmla="*/ 2808 h 24386"/>
                    <a:gd name="connsiteX7" fmla="*/ 35216 w 40991"/>
                    <a:gd name="connsiteY7" fmla="*/ 7460 h 24386"/>
                    <a:gd name="connsiteX8" fmla="*/ 38023 w 40991"/>
                    <a:gd name="connsiteY8" fmla="*/ 8904 h 24386"/>
                    <a:gd name="connsiteX9" fmla="*/ 38424 w 40991"/>
                    <a:gd name="connsiteY9" fmla="*/ 14199 h 24386"/>
                    <a:gd name="connsiteX10" fmla="*/ 40991 w 40991"/>
                    <a:gd name="connsiteY10" fmla="*/ 16685 h 24386"/>
                    <a:gd name="connsiteX11" fmla="*/ 39788 w 40991"/>
                    <a:gd name="connsiteY11" fmla="*/ 19894 h 24386"/>
                    <a:gd name="connsiteX12" fmla="*/ 36820 w 40991"/>
                    <a:gd name="connsiteY12" fmla="*/ 22702 h 24386"/>
                    <a:gd name="connsiteX13" fmla="*/ 40670 w 40991"/>
                    <a:gd name="connsiteY13" fmla="*/ 24386 h 24386"/>
                    <a:gd name="connsiteX14" fmla="*/ 25670 w 40991"/>
                    <a:gd name="connsiteY14" fmla="*/ 24306 h 24386"/>
                    <a:gd name="connsiteX15" fmla="*/ 1604 w 40991"/>
                    <a:gd name="connsiteY15" fmla="*/ 21097 h 24386"/>
                    <a:gd name="connsiteX16" fmla="*/ 8824 w 40991"/>
                    <a:gd name="connsiteY16" fmla="*/ 19894 h 24386"/>
                    <a:gd name="connsiteX17" fmla="*/ 14600 w 40991"/>
                    <a:gd name="connsiteY17" fmla="*/ 18771 h 24386"/>
                    <a:gd name="connsiteX18" fmla="*/ 3048 w 40991"/>
                    <a:gd name="connsiteY18" fmla="*/ 16204 h 24386"/>
                    <a:gd name="connsiteX19" fmla="*/ 1524 w 40991"/>
                    <a:gd name="connsiteY19" fmla="*/ 14359 h 24386"/>
                    <a:gd name="connsiteX20" fmla="*/ 14760 w 40991"/>
                    <a:gd name="connsiteY20" fmla="*/ 15803 h 24386"/>
                    <a:gd name="connsiteX21" fmla="*/ 29199 w 40991"/>
                    <a:gd name="connsiteY21" fmla="*/ 14920 h 24386"/>
                    <a:gd name="connsiteX22" fmla="*/ 12755 w 40991"/>
                    <a:gd name="connsiteY22" fmla="*/ 11712 h 24386"/>
                    <a:gd name="connsiteX23" fmla="*/ 4011 w 40991"/>
                    <a:gd name="connsiteY23" fmla="*/ 10027 h 24386"/>
                    <a:gd name="connsiteX24" fmla="*/ 562 w 40991"/>
                    <a:gd name="connsiteY24" fmla="*/ 9466 h 24386"/>
                    <a:gd name="connsiteX25" fmla="*/ 3690 w 40991"/>
                    <a:gd name="connsiteY25" fmla="*/ 8182 h 24386"/>
                    <a:gd name="connsiteX26" fmla="*/ 8583 w 40991"/>
                    <a:gd name="connsiteY26" fmla="*/ 8423 h 24386"/>
                    <a:gd name="connsiteX27" fmla="*/ 4412 w 40991"/>
                    <a:gd name="connsiteY27" fmla="*/ 5776 h 24386"/>
                    <a:gd name="connsiteX28" fmla="*/ 0 w 40991"/>
                    <a:gd name="connsiteY28" fmla="*/ 3289 h 24386"/>
                    <a:gd name="connsiteX29" fmla="*/ 2968 w 40991"/>
                    <a:gd name="connsiteY29" fmla="*/ 0 h 2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0991" h="24386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lnTo>
                        <a:pt x="35216" y="7460"/>
                      </a:lnTo>
                      <a:lnTo>
                        <a:pt x="38023" y="8904"/>
                      </a:lnTo>
                      <a:lnTo>
                        <a:pt x="38424" y="14199"/>
                      </a:lnTo>
                      <a:lnTo>
                        <a:pt x="40991" y="16685"/>
                      </a:lnTo>
                      <a:lnTo>
                        <a:pt x="39788" y="19894"/>
                      </a:lnTo>
                      <a:lnTo>
                        <a:pt x="36820" y="22702"/>
                      </a:lnTo>
                      <a:lnTo>
                        <a:pt x="40670" y="24386"/>
                      </a:lnTo>
                      <a:cubicBezTo>
                        <a:pt x="40670" y="24386"/>
                        <a:pt x="26953" y="24386"/>
                        <a:pt x="25670" y="24306"/>
                      </a:cubicBezTo>
                      <a:cubicBezTo>
                        <a:pt x="24466" y="24226"/>
                        <a:pt x="1604" y="21097"/>
                        <a:pt x="1604" y="21097"/>
                      </a:cubicBezTo>
                      <a:lnTo>
                        <a:pt x="8824" y="19894"/>
                      </a:lnTo>
                      <a:lnTo>
                        <a:pt x="14600" y="18771"/>
                      </a:lnTo>
                      <a:lnTo>
                        <a:pt x="3048" y="16204"/>
                      </a:lnTo>
                      <a:cubicBezTo>
                        <a:pt x="3048" y="16204"/>
                        <a:pt x="-561" y="13878"/>
                        <a:pt x="1524" y="14359"/>
                      </a:cubicBezTo>
                      <a:cubicBezTo>
                        <a:pt x="3530" y="14840"/>
                        <a:pt x="13396" y="15482"/>
                        <a:pt x="14760" y="15803"/>
                      </a:cubicBezTo>
                      <a:cubicBezTo>
                        <a:pt x="16204" y="16124"/>
                        <a:pt x="29199" y="14920"/>
                        <a:pt x="29199" y="14920"/>
                      </a:cubicBezTo>
                      <a:lnTo>
                        <a:pt x="12755" y="11712"/>
                      </a:lnTo>
                      <a:lnTo>
                        <a:pt x="4011" y="10027"/>
                      </a:lnTo>
                      <a:lnTo>
                        <a:pt x="562" y="9466"/>
                      </a:ln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D0315217-46AA-4D94-8216-A470507F054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38745" cy="21418"/>
                </a:xfrm>
                <a:custGeom>
                  <a:avLst/>
                  <a:gdLst>
                    <a:gd name="connsiteX0" fmla="*/ 2968 w 38745"/>
                    <a:gd name="connsiteY0" fmla="*/ 0 h 21418"/>
                    <a:gd name="connsiteX1" fmla="*/ 14199 w 38745"/>
                    <a:gd name="connsiteY1" fmla="*/ 562 h 21418"/>
                    <a:gd name="connsiteX2" fmla="*/ 12915 w 38745"/>
                    <a:gd name="connsiteY2" fmla="*/ 2246 h 21418"/>
                    <a:gd name="connsiteX3" fmla="*/ 26632 w 38745"/>
                    <a:gd name="connsiteY3" fmla="*/ 2086 h 21418"/>
                    <a:gd name="connsiteX4" fmla="*/ 30483 w 38745"/>
                    <a:gd name="connsiteY4" fmla="*/ 3128 h 21418"/>
                    <a:gd name="connsiteX5" fmla="*/ 29841 w 38745"/>
                    <a:gd name="connsiteY5" fmla="*/ 4091 h 21418"/>
                    <a:gd name="connsiteX6" fmla="*/ 38745 w 38745"/>
                    <a:gd name="connsiteY6" fmla="*/ 2808 h 21418"/>
                    <a:gd name="connsiteX7" fmla="*/ 30643 w 38745"/>
                    <a:gd name="connsiteY7" fmla="*/ 5695 h 21418"/>
                    <a:gd name="connsiteX8" fmla="*/ 26793 w 38745"/>
                    <a:gd name="connsiteY8" fmla="*/ 5214 h 21418"/>
                    <a:gd name="connsiteX9" fmla="*/ 27435 w 38745"/>
                    <a:gd name="connsiteY9" fmla="*/ 4572 h 21418"/>
                    <a:gd name="connsiteX10" fmla="*/ 13477 w 38745"/>
                    <a:gd name="connsiteY10" fmla="*/ 4171 h 21418"/>
                    <a:gd name="connsiteX11" fmla="*/ 7540 w 38745"/>
                    <a:gd name="connsiteY11" fmla="*/ 2968 h 21418"/>
                    <a:gd name="connsiteX12" fmla="*/ 2727 w 38745"/>
                    <a:gd name="connsiteY12" fmla="*/ 3931 h 21418"/>
                    <a:gd name="connsiteX13" fmla="*/ 8904 w 38745"/>
                    <a:gd name="connsiteY13" fmla="*/ 7300 h 21418"/>
                    <a:gd name="connsiteX14" fmla="*/ 12674 w 38745"/>
                    <a:gd name="connsiteY14" fmla="*/ 9706 h 21418"/>
                    <a:gd name="connsiteX15" fmla="*/ 8503 w 38745"/>
                    <a:gd name="connsiteY15" fmla="*/ 10027 h 21418"/>
                    <a:gd name="connsiteX16" fmla="*/ 562 w 38745"/>
                    <a:gd name="connsiteY16" fmla="*/ 9466 h 21418"/>
                    <a:gd name="connsiteX17" fmla="*/ 3690 w 38745"/>
                    <a:gd name="connsiteY17" fmla="*/ 8182 h 21418"/>
                    <a:gd name="connsiteX18" fmla="*/ 8583 w 38745"/>
                    <a:gd name="connsiteY18" fmla="*/ 8423 h 21418"/>
                    <a:gd name="connsiteX19" fmla="*/ 4412 w 38745"/>
                    <a:gd name="connsiteY19" fmla="*/ 5776 h 21418"/>
                    <a:gd name="connsiteX20" fmla="*/ 0 w 38745"/>
                    <a:gd name="connsiteY20" fmla="*/ 3289 h 21418"/>
                    <a:gd name="connsiteX21" fmla="*/ 2968 w 38745"/>
                    <a:gd name="connsiteY21" fmla="*/ 0 h 21418"/>
                    <a:gd name="connsiteX22" fmla="*/ 2968 w 38745"/>
                    <a:gd name="connsiteY22" fmla="*/ 0 h 21418"/>
                    <a:gd name="connsiteX23" fmla="*/ 1524 w 38745"/>
                    <a:gd name="connsiteY23" fmla="*/ 21017 h 21418"/>
                    <a:gd name="connsiteX24" fmla="*/ 8744 w 38745"/>
                    <a:gd name="connsiteY24" fmla="*/ 19814 h 21418"/>
                    <a:gd name="connsiteX25" fmla="*/ 14519 w 38745"/>
                    <a:gd name="connsiteY25" fmla="*/ 18691 h 21418"/>
                    <a:gd name="connsiteX26" fmla="*/ 2968 w 38745"/>
                    <a:gd name="connsiteY26" fmla="*/ 16124 h 21418"/>
                    <a:gd name="connsiteX27" fmla="*/ 1444 w 38745"/>
                    <a:gd name="connsiteY27" fmla="*/ 14279 h 21418"/>
                    <a:gd name="connsiteX28" fmla="*/ 14680 w 38745"/>
                    <a:gd name="connsiteY28" fmla="*/ 15723 h 21418"/>
                    <a:gd name="connsiteX29" fmla="*/ 29440 w 38745"/>
                    <a:gd name="connsiteY29" fmla="*/ 14680 h 21418"/>
                    <a:gd name="connsiteX30" fmla="*/ 31124 w 38745"/>
                    <a:gd name="connsiteY30" fmla="*/ 15482 h 21418"/>
                    <a:gd name="connsiteX31" fmla="*/ 16124 w 38745"/>
                    <a:gd name="connsiteY31" fmla="*/ 17247 h 21418"/>
                    <a:gd name="connsiteX32" fmla="*/ 6738 w 38745"/>
                    <a:gd name="connsiteY32" fmla="*/ 16284 h 21418"/>
                    <a:gd name="connsiteX33" fmla="*/ 7540 w 38745"/>
                    <a:gd name="connsiteY33" fmla="*/ 16766 h 21418"/>
                    <a:gd name="connsiteX34" fmla="*/ 21659 w 38745"/>
                    <a:gd name="connsiteY34" fmla="*/ 19814 h 21418"/>
                    <a:gd name="connsiteX35" fmla="*/ 14118 w 38745"/>
                    <a:gd name="connsiteY35" fmla="*/ 20616 h 21418"/>
                    <a:gd name="connsiteX36" fmla="*/ 7460 w 38745"/>
                    <a:gd name="connsiteY36" fmla="*/ 21418 h 21418"/>
                    <a:gd name="connsiteX37" fmla="*/ 1524 w 38745"/>
                    <a:gd name="connsiteY37" fmla="*/ 21017 h 2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8745" h="21418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cubicBezTo>
                        <a:pt x="36900" y="4572"/>
                        <a:pt x="33772" y="5214"/>
                        <a:pt x="30643" y="5695"/>
                      </a:cubicBezTo>
                      <a:cubicBezTo>
                        <a:pt x="29841" y="5776"/>
                        <a:pt x="26632" y="5455"/>
                        <a:pt x="26793" y="5214"/>
                      </a:cubicBezTo>
                      <a:lnTo>
                        <a:pt x="27435" y="4572"/>
                      </a:lnTo>
                      <a:lnTo>
                        <a:pt x="13477" y="4171"/>
                      </a:lnTo>
                      <a:lnTo>
                        <a:pt x="7540" y="2968"/>
                      </a:lnTo>
                      <a:lnTo>
                        <a:pt x="2727" y="3931"/>
                      </a:lnTo>
                      <a:lnTo>
                        <a:pt x="8904" y="7300"/>
                      </a:lnTo>
                      <a:lnTo>
                        <a:pt x="12674" y="9706"/>
                      </a:lnTo>
                      <a:cubicBezTo>
                        <a:pt x="12674" y="9706"/>
                        <a:pt x="10188" y="10027"/>
                        <a:pt x="8503" y="10027"/>
                      </a:cubicBezTo>
                      <a:cubicBezTo>
                        <a:pt x="6016" y="9947"/>
                        <a:pt x="3048" y="9385"/>
                        <a:pt x="562" y="9466"/>
                      </a:cubicBez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lnTo>
                        <a:pt x="2968" y="0"/>
                      </a:lnTo>
                      <a:close/>
                      <a:moveTo>
                        <a:pt x="1524" y="21017"/>
                      </a:moveTo>
                      <a:lnTo>
                        <a:pt x="8744" y="19814"/>
                      </a:lnTo>
                      <a:lnTo>
                        <a:pt x="14519" y="18691"/>
                      </a:lnTo>
                      <a:lnTo>
                        <a:pt x="2968" y="16124"/>
                      </a:lnTo>
                      <a:cubicBezTo>
                        <a:pt x="2968" y="16124"/>
                        <a:pt x="-642" y="13797"/>
                        <a:pt x="1444" y="14279"/>
                      </a:cubicBezTo>
                      <a:cubicBezTo>
                        <a:pt x="3449" y="14760"/>
                        <a:pt x="13396" y="15402"/>
                        <a:pt x="14680" y="15723"/>
                      </a:cubicBezTo>
                      <a:cubicBezTo>
                        <a:pt x="15963" y="16044"/>
                        <a:pt x="26632" y="14920"/>
                        <a:pt x="29440" y="14680"/>
                      </a:cubicBezTo>
                      <a:lnTo>
                        <a:pt x="31124" y="15482"/>
                      </a:lnTo>
                      <a:cubicBezTo>
                        <a:pt x="31124" y="15482"/>
                        <a:pt x="17407" y="17487"/>
                        <a:pt x="16124" y="17247"/>
                      </a:cubicBezTo>
                      <a:cubicBezTo>
                        <a:pt x="14840" y="16926"/>
                        <a:pt x="9546" y="16445"/>
                        <a:pt x="6738" y="16284"/>
                      </a:cubicBezTo>
                      <a:cubicBezTo>
                        <a:pt x="4011" y="16124"/>
                        <a:pt x="7540" y="16766"/>
                        <a:pt x="7540" y="16766"/>
                      </a:cubicBezTo>
                      <a:lnTo>
                        <a:pt x="21659" y="19814"/>
                      </a:lnTo>
                      <a:lnTo>
                        <a:pt x="14118" y="20616"/>
                      </a:lnTo>
                      <a:lnTo>
                        <a:pt x="7460" y="21418"/>
                      </a:lnTo>
                      <a:lnTo>
                        <a:pt x="1524" y="21017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5" name="Graphic 5">
                <a:extLst>
                  <a:ext uri="{FF2B5EF4-FFF2-40B4-BE49-F238E27FC236}">
                    <a16:creationId xmlns:a16="http://schemas.microsoft.com/office/drawing/2014/main" id="{700D1BE6-CFC1-461E-81F1-81993AF5739D}"/>
                  </a:ext>
                </a:extLst>
              </p:cNvPr>
              <p:cNvGrpSpPr/>
              <p:nvPr/>
            </p:nvGrpSpPr>
            <p:grpSpPr>
              <a:xfrm>
                <a:off x="2706336" y="2572834"/>
                <a:ext cx="32488" cy="34333"/>
                <a:chOff x="2706336" y="2572834"/>
                <a:chExt cx="32488" cy="34333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D558FED-F8A8-4328-AA80-D56350511A62}"/>
                    </a:ext>
                  </a:extLst>
                </p:cNvPr>
                <p:cNvSpPr/>
                <p:nvPr/>
              </p:nvSpPr>
              <p:spPr>
                <a:xfrm>
                  <a:off x="2706417" y="2572834"/>
                  <a:ext cx="32407" cy="34333"/>
                </a:xfrm>
                <a:custGeom>
                  <a:avLst/>
                  <a:gdLst>
                    <a:gd name="connsiteX0" fmla="*/ 11551 w 32407"/>
                    <a:gd name="connsiteY0" fmla="*/ 0 h 34333"/>
                    <a:gd name="connsiteX1" fmla="*/ 18290 w 32407"/>
                    <a:gd name="connsiteY1" fmla="*/ 6097 h 34333"/>
                    <a:gd name="connsiteX2" fmla="*/ 16605 w 32407"/>
                    <a:gd name="connsiteY2" fmla="*/ 6417 h 34333"/>
                    <a:gd name="connsiteX3" fmla="*/ 25269 w 32407"/>
                    <a:gd name="connsiteY3" fmla="*/ 13316 h 34333"/>
                    <a:gd name="connsiteX4" fmla="*/ 27113 w 32407"/>
                    <a:gd name="connsiteY4" fmla="*/ 15963 h 34333"/>
                    <a:gd name="connsiteX5" fmla="*/ 26231 w 32407"/>
                    <a:gd name="connsiteY5" fmla="*/ 16204 h 34333"/>
                    <a:gd name="connsiteX6" fmla="*/ 32408 w 32407"/>
                    <a:gd name="connsiteY6" fmla="*/ 19974 h 34333"/>
                    <a:gd name="connsiteX7" fmla="*/ 27916 w 32407"/>
                    <a:gd name="connsiteY7" fmla="*/ 21097 h 34333"/>
                    <a:gd name="connsiteX8" fmla="*/ 28878 w 32407"/>
                    <a:gd name="connsiteY8" fmla="*/ 23424 h 34333"/>
                    <a:gd name="connsiteX9" fmla="*/ 26392 w 32407"/>
                    <a:gd name="connsiteY9" fmla="*/ 26873 h 34333"/>
                    <a:gd name="connsiteX10" fmla="*/ 26712 w 32407"/>
                    <a:gd name="connsiteY10" fmla="*/ 29761 h 34333"/>
                    <a:gd name="connsiteX11" fmla="*/ 24386 w 32407"/>
                    <a:gd name="connsiteY11" fmla="*/ 31124 h 34333"/>
                    <a:gd name="connsiteX12" fmla="*/ 21097 w 32407"/>
                    <a:gd name="connsiteY12" fmla="*/ 31285 h 34333"/>
                    <a:gd name="connsiteX13" fmla="*/ 22621 w 32407"/>
                    <a:gd name="connsiteY13" fmla="*/ 34333 h 34333"/>
                    <a:gd name="connsiteX14" fmla="*/ 13316 w 32407"/>
                    <a:gd name="connsiteY14" fmla="*/ 26632 h 34333"/>
                    <a:gd name="connsiteX15" fmla="*/ 0 w 32407"/>
                    <a:gd name="connsiteY15" fmla="*/ 12354 h 34333"/>
                    <a:gd name="connsiteX16" fmla="*/ 5134 w 32407"/>
                    <a:gd name="connsiteY16" fmla="*/ 15322 h 34333"/>
                    <a:gd name="connsiteX17" fmla="*/ 9305 w 32407"/>
                    <a:gd name="connsiteY17" fmla="*/ 17568 h 34333"/>
                    <a:gd name="connsiteX18" fmla="*/ 3449 w 32407"/>
                    <a:gd name="connsiteY18" fmla="*/ 10027 h 34333"/>
                    <a:gd name="connsiteX19" fmla="*/ 3449 w 32407"/>
                    <a:gd name="connsiteY19" fmla="*/ 8102 h 34333"/>
                    <a:gd name="connsiteX20" fmla="*/ 10990 w 32407"/>
                    <a:gd name="connsiteY20" fmla="*/ 15803 h 34333"/>
                    <a:gd name="connsiteX21" fmla="*/ 20375 w 32407"/>
                    <a:gd name="connsiteY21" fmla="*/ 22621 h 34333"/>
                    <a:gd name="connsiteX22" fmla="*/ 11792 w 32407"/>
                    <a:gd name="connsiteY22" fmla="*/ 12193 h 34333"/>
                    <a:gd name="connsiteX23" fmla="*/ 7220 w 32407"/>
                    <a:gd name="connsiteY23" fmla="*/ 6658 h 34333"/>
                    <a:gd name="connsiteX24" fmla="*/ 5375 w 32407"/>
                    <a:gd name="connsiteY24" fmla="*/ 4572 h 34333"/>
                    <a:gd name="connsiteX25" fmla="*/ 7941 w 32407"/>
                    <a:gd name="connsiteY25" fmla="*/ 5375 h 34333"/>
                    <a:gd name="connsiteX26" fmla="*/ 10910 w 32407"/>
                    <a:gd name="connsiteY26" fmla="*/ 8022 h 34333"/>
                    <a:gd name="connsiteX27" fmla="*/ 9626 w 32407"/>
                    <a:gd name="connsiteY27" fmla="*/ 4252 h 34333"/>
                    <a:gd name="connsiteX28" fmla="*/ 8182 w 32407"/>
                    <a:gd name="connsiteY28" fmla="*/ 481 h 34333"/>
                    <a:gd name="connsiteX29" fmla="*/ 11551 w 32407"/>
                    <a:gd name="connsiteY29" fmla="*/ 0 h 34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407" h="34333">
                      <a:moveTo>
                        <a:pt x="11551" y="0"/>
                      </a:moveTo>
                      <a:lnTo>
                        <a:pt x="18290" y="6097"/>
                      </a:lnTo>
                      <a:lnTo>
                        <a:pt x="16605" y="6417"/>
                      </a:lnTo>
                      <a:lnTo>
                        <a:pt x="25269" y="13316"/>
                      </a:lnTo>
                      <a:lnTo>
                        <a:pt x="27113" y="15963"/>
                      </a:lnTo>
                      <a:cubicBezTo>
                        <a:pt x="27113" y="15963"/>
                        <a:pt x="25509" y="15562"/>
                        <a:pt x="26231" y="16204"/>
                      </a:cubicBezTo>
                      <a:cubicBezTo>
                        <a:pt x="26953" y="16846"/>
                        <a:pt x="32408" y="19974"/>
                        <a:pt x="32408" y="19974"/>
                      </a:cubicBezTo>
                      <a:lnTo>
                        <a:pt x="27916" y="21097"/>
                      </a:lnTo>
                      <a:lnTo>
                        <a:pt x="28878" y="23424"/>
                      </a:lnTo>
                      <a:lnTo>
                        <a:pt x="26392" y="26873"/>
                      </a:lnTo>
                      <a:lnTo>
                        <a:pt x="26712" y="29761"/>
                      </a:lnTo>
                      <a:lnTo>
                        <a:pt x="24386" y="31124"/>
                      </a:lnTo>
                      <a:lnTo>
                        <a:pt x="21097" y="31285"/>
                      </a:lnTo>
                      <a:lnTo>
                        <a:pt x="22621" y="34333"/>
                      </a:lnTo>
                      <a:cubicBezTo>
                        <a:pt x="22621" y="34333"/>
                        <a:pt x="14118" y="27274"/>
                        <a:pt x="13316" y="26632"/>
                      </a:cubicBezTo>
                      <a:cubicBezTo>
                        <a:pt x="12594" y="25991"/>
                        <a:pt x="0" y="12354"/>
                        <a:pt x="0" y="12354"/>
                      </a:cubicBezTo>
                      <a:lnTo>
                        <a:pt x="5134" y="15322"/>
                      </a:lnTo>
                      <a:lnTo>
                        <a:pt x="9305" y="17568"/>
                      </a:lnTo>
                      <a:lnTo>
                        <a:pt x="3449" y="10027"/>
                      </a:lnTo>
                      <a:cubicBezTo>
                        <a:pt x="3449" y="10027"/>
                        <a:pt x="2407" y="6738"/>
                        <a:pt x="3449" y="8102"/>
                      </a:cubicBezTo>
                      <a:cubicBezTo>
                        <a:pt x="4492" y="9386"/>
                        <a:pt x="10268" y="14840"/>
                        <a:pt x="10990" y="15803"/>
                      </a:cubicBezTo>
                      <a:cubicBezTo>
                        <a:pt x="11712" y="16685"/>
                        <a:pt x="20375" y="22621"/>
                        <a:pt x="20375" y="22621"/>
                      </a:cubicBezTo>
                      <a:lnTo>
                        <a:pt x="11792" y="12193"/>
                      </a:lnTo>
                      <a:lnTo>
                        <a:pt x="7220" y="6658"/>
                      </a:lnTo>
                      <a:lnTo>
                        <a:pt x="5375" y="4572"/>
                      </a:lnTo>
                      <a:cubicBezTo>
                        <a:pt x="5375" y="4572"/>
                        <a:pt x="6578" y="4171"/>
                        <a:pt x="7941" y="5375"/>
                      </a:cubicBezTo>
                      <a:cubicBezTo>
                        <a:pt x="9305" y="6578"/>
                        <a:pt x="10910" y="8022"/>
                        <a:pt x="10910" y="8022"/>
                      </a:cubicBezTo>
                      <a:lnTo>
                        <a:pt x="9626" y="4252"/>
                      </a:lnTo>
                      <a:lnTo>
                        <a:pt x="8182" y="481"/>
                      </a:lnTo>
                      <a:lnTo>
                        <a:pt x="11551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0B0D4410-4505-41F9-8CE6-491D1F2F88C0}"/>
                    </a:ext>
                  </a:extLst>
                </p:cNvPr>
                <p:cNvSpPr/>
                <p:nvPr/>
              </p:nvSpPr>
              <p:spPr>
                <a:xfrm>
                  <a:off x="2706336" y="2572834"/>
                  <a:ext cx="32488" cy="23904"/>
                </a:xfrm>
                <a:custGeom>
                  <a:avLst/>
                  <a:gdLst>
                    <a:gd name="connsiteX0" fmla="*/ 11632 w 32488"/>
                    <a:gd name="connsiteY0" fmla="*/ 0 h 23904"/>
                    <a:gd name="connsiteX1" fmla="*/ 18370 w 32488"/>
                    <a:gd name="connsiteY1" fmla="*/ 6097 h 23904"/>
                    <a:gd name="connsiteX2" fmla="*/ 16685 w 32488"/>
                    <a:gd name="connsiteY2" fmla="*/ 6417 h 23904"/>
                    <a:gd name="connsiteX3" fmla="*/ 25349 w 32488"/>
                    <a:gd name="connsiteY3" fmla="*/ 13316 h 23904"/>
                    <a:gd name="connsiteX4" fmla="*/ 27194 w 32488"/>
                    <a:gd name="connsiteY4" fmla="*/ 15963 h 23904"/>
                    <a:gd name="connsiteX5" fmla="*/ 26311 w 32488"/>
                    <a:gd name="connsiteY5" fmla="*/ 16204 h 23904"/>
                    <a:gd name="connsiteX6" fmla="*/ 32488 w 32488"/>
                    <a:gd name="connsiteY6" fmla="*/ 19974 h 23904"/>
                    <a:gd name="connsiteX7" fmla="*/ 25991 w 32488"/>
                    <a:gd name="connsiteY7" fmla="*/ 17568 h 23904"/>
                    <a:gd name="connsiteX8" fmla="*/ 23825 w 32488"/>
                    <a:gd name="connsiteY8" fmla="*/ 15322 h 23904"/>
                    <a:gd name="connsiteX9" fmla="*/ 24547 w 32488"/>
                    <a:gd name="connsiteY9" fmla="*/ 15241 h 23904"/>
                    <a:gd name="connsiteX10" fmla="*/ 16044 w 32488"/>
                    <a:gd name="connsiteY10" fmla="*/ 7861 h 23904"/>
                    <a:gd name="connsiteX11" fmla="*/ 12995 w 32488"/>
                    <a:gd name="connsiteY11" fmla="*/ 4091 h 23904"/>
                    <a:gd name="connsiteX12" fmla="*/ 9466 w 32488"/>
                    <a:gd name="connsiteY12" fmla="*/ 2246 h 23904"/>
                    <a:gd name="connsiteX13" fmla="*/ 11551 w 32488"/>
                    <a:gd name="connsiteY13" fmla="*/ 7460 h 23904"/>
                    <a:gd name="connsiteX14" fmla="*/ 12674 w 32488"/>
                    <a:gd name="connsiteY14" fmla="*/ 10910 h 23904"/>
                    <a:gd name="connsiteX15" fmla="*/ 9947 w 32488"/>
                    <a:gd name="connsiteY15" fmla="*/ 8904 h 23904"/>
                    <a:gd name="connsiteX16" fmla="*/ 5294 w 32488"/>
                    <a:gd name="connsiteY16" fmla="*/ 4572 h 23904"/>
                    <a:gd name="connsiteX17" fmla="*/ 7861 w 32488"/>
                    <a:gd name="connsiteY17" fmla="*/ 5375 h 23904"/>
                    <a:gd name="connsiteX18" fmla="*/ 10829 w 32488"/>
                    <a:gd name="connsiteY18" fmla="*/ 8022 h 23904"/>
                    <a:gd name="connsiteX19" fmla="*/ 9546 w 32488"/>
                    <a:gd name="connsiteY19" fmla="*/ 4252 h 23904"/>
                    <a:gd name="connsiteX20" fmla="*/ 8102 w 32488"/>
                    <a:gd name="connsiteY20" fmla="*/ 481 h 23904"/>
                    <a:gd name="connsiteX21" fmla="*/ 11632 w 32488"/>
                    <a:gd name="connsiteY21" fmla="*/ 0 h 23904"/>
                    <a:gd name="connsiteX22" fmla="*/ 11632 w 32488"/>
                    <a:gd name="connsiteY22" fmla="*/ 0 h 23904"/>
                    <a:gd name="connsiteX23" fmla="*/ 0 w 32488"/>
                    <a:gd name="connsiteY23" fmla="*/ 12354 h 23904"/>
                    <a:gd name="connsiteX24" fmla="*/ 3530 w 32488"/>
                    <a:gd name="connsiteY24" fmla="*/ 15562 h 23904"/>
                    <a:gd name="connsiteX25" fmla="*/ 8102 w 32488"/>
                    <a:gd name="connsiteY25" fmla="*/ 18450 h 23904"/>
                    <a:gd name="connsiteX26" fmla="*/ 13156 w 32488"/>
                    <a:gd name="connsiteY26" fmla="*/ 21819 h 23904"/>
                    <a:gd name="connsiteX27" fmla="*/ 5936 w 32488"/>
                    <a:gd name="connsiteY27" fmla="*/ 12674 h 23904"/>
                    <a:gd name="connsiteX28" fmla="*/ 5696 w 32488"/>
                    <a:gd name="connsiteY28" fmla="*/ 11952 h 23904"/>
                    <a:gd name="connsiteX29" fmla="*/ 10990 w 32488"/>
                    <a:gd name="connsiteY29" fmla="*/ 17327 h 23904"/>
                    <a:gd name="connsiteX30" fmla="*/ 21177 w 32488"/>
                    <a:gd name="connsiteY30" fmla="*/ 23905 h 23904"/>
                    <a:gd name="connsiteX31" fmla="*/ 20536 w 32488"/>
                    <a:gd name="connsiteY31" fmla="*/ 22541 h 23904"/>
                    <a:gd name="connsiteX32" fmla="*/ 10829 w 32488"/>
                    <a:gd name="connsiteY32" fmla="*/ 15642 h 23904"/>
                    <a:gd name="connsiteX33" fmla="*/ 3289 w 32488"/>
                    <a:gd name="connsiteY33" fmla="*/ 7942 h 23904"/>
                    <a:gd name="connsiteX34" fmla="*/ 3289 w 32488"/>
                    <a:gd name="connsiteY34" fmla="*/ 9867 h 23904"/>
                    <a:gd name="connsiteX35" fmla="*/ 9145 w 32488"/>
                    <a:gd name="connsiteY35" fmla="*/ 17407 h 23904"/>
                    <a:gd name="connsiteX36" fmla="*/ 4974 w 32488"/>
                    <a:gd name="connsiteY36" fmla="*/ 15161 h 23904"/>
                    <a:gd name="connsiteX37" fmla="*/ 0 w 32488"/>
                    <a:gd name="connsiteY37" fmla="*/ 12354 h 2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2488" h="23904">
                      <a:moveTo>
                        <a:pt x="11632" y="0"/>
                      </a:moveTo>
                      <a:lnTo>
                        <a:pt x="18370" y="6097"/>
                      </a:lnTo>
                      <a:lnTo>
                        <a:pt x="16685" y="6417"/>
                      </a:lnTo>
                      <a:lnTo>
                        <a:pt x="25349" y="13316"/>
                      </a:lnTo>
                      <a:lnTo>
                        <a:pt x="27194" y="15963"/>
                      </a:lnTo>
                      <a:cubicBezTo>
                        <a:pt x="27194" y="15963"/>
                        <a:pt x="25589" y="15562"/>
                        <a:pt x="26311" y="16204"/>
                      </a:cubicBezTo>
                      <a:cubicBezTo>
                        <a:pt x="27033" y="16846"/>
                        <a:pt x="32488" y="19974"/>
                        <a:pt x="32488" y="19974"/>
                      </a:cubicBezTo>
                      <a:cubicBezTo>
                        <a:pt x="30403" y="20135"/>
                        <a:pt x="28156" y="18931"/>
                        <a:pt x="25991" y="17568"/>
                      </a:cubicBezTo>
                      <a:cubicBezTo>
                        <a:pt x="25429" y="17247"/>
                        <a:pt x="23664" y="15322"/>
                        <a:pt x="23825" y="15322"/>
                      </a:cubicBezTo>
                      <a:lnTo>
                        <a:pt x="24547" y="15241"/>
                      </a:lnTo>
                      <a:lnTo>
                        <a:pt x="16044" y="7861"/>
                      </a:lnTo>
                      <a:lnTo>
                        <a:pt x="12995" y="4091"/>
                      </a:lnTo>
                      <a:lnTo>
                        <a:pt x="9466" y="2246"/>
                      </a:lnTo>
                      <a:lnTo>
                        <a:pt x="11551" y="7460"/>
                      </a:lnTo>
                      <a:lnTo>
                        <a:pt x="12674" y="10910"/>
                      </a:lnTo>
                      <a:cubicBezTo>
                        <a:pt x="12674" y="10910"/>
                        <a:pt x="10990" y="9867"/>
                        <a:pt x="9947" y="8904"/>
                      </a:cubicBezTo>
                      <a:cubicBezTo>
                        <a:pt x="8423" y="7621"/>
                        <a:pt x="6899" y="5776"/>
                        <a:pt x="5294" y="4572"/>
                      </a:cubicBezTo>
                      <a:cubicBezTo>
                        <a:pt x="5294" y="4572"/>
                        <a:pt x="6498" y="4171"/>
                        <a:pt x="7861" y="5375"/>
                      </a:cubicBezTo>
                      <a:cubicBezTo>
                        <a:pt x="9225" y="6578"/>
                        <a:pt x="10829" y="8022"/>
                        <a:pt x="10829" y="8022"/>
                      </a:cubicBezTo>
                      <a:lnTo>
                        <a:pt x="9546" y="4252"/>
                      </a:lnTo>
                      <a:lnTo>
                        <a:pt x="8102" y="481"/>
                      </a:lnTo>
                      <a:lnTo>
                        <a:pt x="11632" y="0"/>
                      </a:lnTo>
                      <a:lnTo>
                        <a:pt x="11632" y="0"/>
                      </a:lnTo>
                      <a:close/>
                      <a:moveTo>
                        <a:pt x="0" y="12354"/>
                      </a:moveTo>
                      <a:lnTo>
                        <a:pt x="3530" y="15562"/>
                      </a:lnTo>
                      <a:lnTo>
                        <a:pt x="8102" y="18450"/>
                      </a:lnTo>
                      <a:lnTo>
                        <a:pt x="13156" y="21819"/>
                      </a:lnTo>
                      <a:lnTo>
                        <a:pt x="5936" y="12674"/>
                      </a:lnTo>
                      <a:cubicBezTo>
                        <a:pt x="5936" y="12674"/>
                        <a:pt x="4011" y="10428"/>
                        <a:pt x="5696" y="11952"/>
                      </a:cubicBezTo>
                      <a:cubicBezTo>
                        <a:pt x="7300" y="13477"/>
                        <a:pt x="10348" y="16525"/>
                        <a:pt x="10990" y="17327"/>
                      </a:cubicBezTo>
                      <a:cubicBezTo>
                        <a:pt x="11632" y="18129"/>
                        <a:pt x="21177" y="23905"/>
                        <a:pt x="21177" y="23905"/>
                      </a:cubicBezTo>
                      <a:lnTo>
                        <a:pt x="20536" y="22541"/>
                      </a:lnTo>
                      <a:cubicBezTo>
                        <a:pt x="18611" y="21258"/>
                        <a:pt x="11471" y="16525"/>
                        <a:pt x="10829" y="15642"/>
                      </a:cubicBezTo>
                      <a:cubicBezTo>
                        <a:pt x="10188" y="14760"/>
                        <a:pt x="4332" y="9305"/>
                        <a:pt x="3289" y="7942"/>
                      </a:cubicBezTo>
                      <a:cubicBezTo>
                        <a:pt x="2246" y="6658"/>
                        <a:pt x="3289" y="9867"/>
                        <a:pt x="3289" y="9867"/>
                      </a:cubicBezTo>
                      <a:lnTo>
                        <a:pt x="9145" y="17407"/>
                      </a:lnTo>
                      <a:lnTo>
                        <a:pt x="4974" y="15161"/>
                      </a:lnTo>
                      <a:lnTo>
                        <a:pt x="0" y="12354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grpSp>
          <p:nvGrpSpPr>
            <p:cNvPr id="202" name="Graphic 5">
              <a:extLst>
                <a:ext uri="{FF2B5EF4-FFF2-40B4-BE49-F238E27FC236}">
                  <a16:creationId xmlns:a16="http://schemas.microsoft.com/office/drawing/2014/main" id="{EFAEFF67-C683-4BEF-B4A6-583EA66C4B3B}"/>
                </a:ext>
              </a:extLst>
            </p:cNvPr>
            <p:cNvGrpSpPr/>
            <p:nvPr/>
          </p:nvGrpSpPr>
          <p:grpSpPr>
            <a:xfrm>
              <a:off x="2527320" y="1882401"/>
              <a:ext cx="233725" cy="506039"/>
              <a:chOff x="2527320" y="1882401"/>
              <a:chExt cx="233725" cy="506039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6FB85EA-6FAF-43B8-8359-6AB256F8B86D}"/>
                  </a:ext>
                </a:extLst>
              </p:cNvPr>
              <p:cNvSpPr/>
              <p:nvPr/>
            </p:nvSpPr>
            <p:spPr>
              <a:xfrm>
                <a:off x="2529270" y="1923438"/>
                <a:ext cx="207548" cy="382515"/>
              </a:xfrm>
              <a:custGeom>
                <a:avLst/>
                <a:gdLst>
                  <a:gd name="connsiteX0" fmla="*/ 56259 w 207548"/>
                  <a:gd name="connsiteY0" fmla="*/ 228414 h 382515"/>
                  <a:gd name="connsiteX1" fmla="*/ 34199 w 207548"/>
                  <a:gd name="connsiteY1" fmla="*/ 356922 h 382515"/>
                  <a:gd name="connsiteX2" fmla="*/ 207549 w 207548"/>
                  <a:gd name="connsiteY2" fmla="*/ 322108 h 382515"/>
                  <a:gd name="connsiteX3" fmla="*/ 191505 w 207548"/>
                  <a:gd name="connsiteY3" fmla="*/ 256009 h 382515"/>
                  <a:gd name="connsiteX4" fmla="*/ 203378 w 207548"/>
                  <a:gd name="connsiteY4" fmla="*/ 182128 h 382515"/>
                  <a:gd name="connsiteX5" fmla="*/ 201212 w 207548"/>
                  <a:gd name="connsiteY5" fmla="*/ 159747 h 382515"/>
                  <a:gd name="connsiteX6" fmla="*/ 193030 w 207548"/>
                  <a:gd name="connsiteY6" fmla="*/ 87150 h 382515"/>
                  <a:gd name="connsiteX7" fmla="*/ 182280 w 207548"/>
                  <a:gd name="connsiteY7" fmla="*/ 22896 h 382515"/>
                  <a:gd name="connsiteX8" fmla="*/ 176745 w 207548"/>
                  <a:gd name="connsiteY8" fmla="*/ 11505 h 382515"/>
                  <a:gd name="connsiteX9" fmla="*/ 132064 w 207548"/>
                  <a:gd name="connsiteY9" fmla="*/ 5168 h 382515"/>
                  <a:gd name="connsiteX10" fmla="*/ 23048 w 207548"/>
                  <a:gd name="connsiteY10" fmla="*/ 69021 h 382515"/>
                  <a:gd name="connsiteX11" fmla="*/ 106 w 207548"/>
                  <a:gd name="connsiteY11" fmla="*/ 102392 h 382515"/>
                  <a:gd name="connsiteX12" fmla="*/ 56259 w 207548"/>
                  <a:gd name="connsiteY12" fmla="*/ 228414 h 38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548" h="382515">
                    <a:moveTo>
                      <a:pt x="56259" y="228414"/>
                    </a:moveTo>
                    <a:cubicBezTo>
                      <a:pt x="87543" y="302214"/>
                      <a:pt x="32915" y="355719"/>
                      <a:pt x="34199" y="356922"/>
                    </a:cubicBezTo>
                    <a:cubicBezTo>
                      <a:pt x="90913" y="411149"/>
                      <a:pt x="179874" y="369436"/>
                      <a:pt x="207549" y="322108"/>
                    </a:cubicBezTo>
                    <a:cubicBezTo>
                      <a:pt x="204180" y="298363"/>
                      <a:pt x="194794" y="272774"/>
                      <a:pt x="191505" y="256009"/>
                    </a:cubicBezTo>
                    <a:cubicBezTo>
                      <a:pt x="186692" y="232104"/>
                      <a:pt x="201051" y="206354"/>
                      <a:pt x="203378" y="182128"/>
                    </a:cubicBezTo>
                    <a:cubicBezTo>
                      <a:pt x="204100" y="174748"/>
                      <a:pt x="201934" y="167208"/>
                      <a:pt x="201212" y="159747"/>
                    </a:cubicBezTo>
                    <a:cubicBezTo>
                      <a:pt x="198645" y="134479"/>
                      <a:pt x="195917" y="109210"/>
                      <a:pt x="193030" y="87150"/>
                    </a:cubicBezTo>
                    <a:cubicBezTo>
                      <a:pt x="189340" y="58673"/>
                      <a:pt x="185970" y="34367"/>
                      <a:pt x="182280" y="22896"/>
                    </a:cubicBezTo>
                    <a:cubicBezTo>
                      <a:pt x="181318" y="18805"/>
                      <a:pt x="179072" y="14874"/>
                      <a:pt x="176745" y="11505"/>
                    </a:cubicBezTo>
                    <a:cubicBezTo>
                      <a:pt x="169205" y="756"/>
                      <a:pt x="155648" y="-4699"/>
                      <a:pt x="132064" y="5168"/>
                    </a:cubicBezTo>
                    <a:cubicBezTo>
                      <a:pt x="99416" y="18885"/>
                      <a:pt x="50483" y="39742"/>
                      <a:pt x="23048" y="69021"/>
                    </a:cubicBezTo>
                    <a:cubicBezTo>
                      <a:pt x="10454" y="76722"/>
                      <a:pt x="1229" y="85867"/>
                      <a:pt x="106" y="102392"/>
                    </a:cubicBezTo>
                    <a:cubicBezTo>
                      <a:pt x="-2461" y="139533"/>
                      <a:pt x="42220" y="195284"/>
                      <a:pt x="56259" y="228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962D49A-B5DA-4914-A052-7F66ACA0C12A}"/>
                  </a:ext>
                </a:extLst>
              </p:cNvPr>
              <p:cNvSpPr/>
              <p:nvPr/>
            </p:nvSpPr>
            <p:spPr>
              <a:xfrm>
                <a:off x="2529633" y="1990213"/>
                <a:ext cx="202694" cy="310041"/>
              </a:xfrm>
              <a:custGeom>
                <a:avLst/>
                <a:gdLst>
                  <a:gd name="connsiteX0" fmla="*/ 50201 w 202694"/>
                  <a:gd name="connsiteY0" fmla="*/ 159553 h 310041"/>
                  <a:gd name="connsiteX1" fmla="*/ 58623 w 202694"/>
                  <a:gd name="connsiteY1" fmla="*/ 186747 h 310041"/>
                  <a:gd name="connsiteX2" fmla="*/ 31269 w 202694"/>
                  <a:gd name="connsiteY2" fmla="*/ 287500 h 310041"/>
                  <a:gd name="connsiteX3" fmla="*/ 72180 w 202694"/>
                  <a:gd name="connsiteY3" fmla="*/ 310041 h 310041"/>
                  <a:gd name="connsiteX4" fmla="*/ 87662 w 202694"/>
                  <a:gd name="connsiteY4" fmla="*/ 267365 h 310041"/>
                  <a:gd name="connsiteX5" fmla="*/ 92315 w 202694"/>
                  <a:gd name="connsiteY5" fmla="*/ 191560 h 310041"/>
                  <a:gd name="connsiteX6" fmla="*/ 101540 w 202694"/>
                  <a:gd name="connsiteY6" fmla="*/ 167494 h 310041"/>
                  <a:gd name="connsiteX7" fmla="*/ 125525 w 202694"/>
                  <a:gd name="connsiteY7" fmla="*/ 156505 h 310041"/>
                  <a:gd name="connsiteX8" fmla="*/ 176142 w 202694"/>
                  <a:gd name="connsiteY8" fmla="*/ 121851 h 310041"/>
                  <a:gd name="connsiteX9" fmla="*/ 202694 w 202694"/>
                  <a:gd name="connsiteY9" fmla="*/ 109337 h 310041"/>
                  <a:gd name="connsiteX10" fmla="*/ 179592 w 202694"/>
                  <a:gd name="connsiteY10" fmla="*/ 19493 h 310041"/>
                  <a:gd name="connsiteX11" fmla="*/ 61190 w 202694"/>
                  <a:gd name="connsiteY11" fmla="*/ 65056 h 310041"/>
                  <a:gd name="connsiteX12" fmla="*/ 27018 w 202694"/>
                  <a:gd name="connsiteY12" fmla="*/ 0 h 310041"/>
                  <a:gd name="connsiteX13" fmla="*/ 145 w 202694"/>
                  <a:gd name="connsiteY13" fmla="*/ 35617 h 310041"/>
                  <a:gd name="connsiteX14" fmla="*/ 50201 w 202694"/>
                  <a:gd name="connsiteY14" fmla="*/ 159553 h 31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2694" h="310041">
                    <a:moveTo>
                      <a:pt x="50201" y="159553"/>
                    </a:moveTo>
                    <a:cubicBezTo>
                      <a:pt x="54693" y="168537"/>
                      <a:pt x="55976" y="177762"/>
                      <a:pt x="58623" y="186747"/>
                    </a:cubicBezTo>
                    <a:cubicBezTo>
                      <a:pt x="69373" y="223807"/>
                      <a:pt x="48436" y="255573"/>
                      <a:pt x="31269" y="287500"/>
                    </a:cubicBezTo>
                    <a:cubicBezTo>
                      <a:pt x="44184" y="302661"/>
                      <a:pt x="55335" y="306993"/>
                      <a:pt x="72180" y="310041"/>
                    </a:cubicBezTo>
                    <a:cubicBezTo>
                      <a:pt x="77154" y="294960"/>
                      <a:pt x="82929" y="280842"/>
                      <a:pt x="87662" y="267365"/>
                    </a:cubicBezTo>
                    <a:cubicBezTo>
                      <a:pt x="98411" y="236642"/>
                      <a:pt x="93679" y="217229"/>
                      <a:pt x="92315" y="191560"/>
                    </a:cubicBezTo>
                    <a:cubicBezTo>
                      <a:pt x="91914" y="183297"/>
                      <a:pt x="94240" y="175516"/>
                      <a:pt x="101540" y="167494"/>
                    </a:cubicBezTo>
                    <a:cubicBezTo>
                      <a:pt x="105471" y="163163"/>
                      <a:pt x="116300" y="159954"/>
                      <a:pt x="125525" y="156505"/>
                    </a:cubicBezTo>
                    <a:cubicBezTo>
                      <a:pt x="154644" y="145595"/>
                      <a:pt x="161222" y="129070"/>
                      <a:pt x="176142" y="121851"/>
                    </a:cubicBezTo>
                    <a:cubicBezTo>
                      <a:pt x="185608" y="117278"/>
                      <a:pt x="194271" y="113267"/>
                      <a:pt x="202694" y="109337"/>
                    </a:cubicBezTo>
                    <a:cubicBezTo>
                      <a:pt x="202694" y="78774"/>
                      <a:pt x="189218" y="48211"/>
                      <a:pt x="179592" y="19493"/>
                    </a:cubicBezTo>
                    <a:lnTo>
                      <a:pt x="61190" y="65056"/>
                    </a:lnTo>
                    <a:cubicBezTo>
                      <a:pt x="55736" y="37702"/>
                      <a:pt x="44425" y="17648"/>
                      <a:pt x="27018" y="0"/>
                    </a:cubicBezTo>
                    <a:cubicBezTo>
                      <a:pt x="12418" y="8182"/>
                      <a:pt x="1348" y="17407"/>
                      <a:pt x="145" y="35617"/>
                    </a:cubicBezTo>
                    <a:cubicBezTo>
                      <a:pt x="-2583" y="72597"/>
                      <a:pt x="33916" y="127386"/>
                      <a:pt x="50201" y="159553"/>
                    </a:cubicBezTo>
                    <a:close/>
                  </a:path>
                </a:pathLst>
              </a:custGeom>
              <a:solidFill>
                <a:srgbClr val="DEEF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60C915C-BB73-47D6-B0C5-711B57A54DB7}"/>
                  </a:ext>
                </a:extLst>
              </p:cNvPr>
              <p:cNvSpPr/>
              <p:nvPr/>
            </p:nvSpPr>
            <p:spPr>
              <a:xfrm>
                <a:off x="2567319" y="1935906"/>
                <a:ext cx="179352" cy="194880"/>
              </a:xfrm>
              <a:custGeom>
                <a:avLst/>
                <a:gdLst>
                  <a:gd name="connsiteX0" fmla="*/ 127706 w 179352"/>
                  <a:gd name="connsiteY0" fmla="*/ 157547 h 194880"/>
                  <a:gd name="connsiteX1" fmla="*/ 87758 w 179352"/>
                  <a:gd name="connsiteY1" fmla="*/ 189715 h 194880"/>
                  <a:gd name="connsiteX2" fmla="*/ 33210 w 179352"/>
                  <a:gd name="connsiteY2" fmla="*/ 179046 h 194880"/>
                  <a:gd name="connsiteX3" fmla="*/ 27113 w 179352"/>
                  <a:gd name="connsiteY3" fmla="*/ 150889 h 194880"/>
                  <a:gd name="connsiteX4" fmla="*/ 0 w 179352"/>
                  <a:gd name="connsiteY4" fmla="*/ 66340 h 194880"/>
                  <a:gd name="connsiteX5" fmla="*/ 33050 w 179352"/>
                  <a:gd name="connsiteY5" fmla="*/ 44200 h 194880"/>
                  <a:gd name="connsiteX6" fmla="*/ 114150 w 179352"/>
                  <a:gd name="connsiteY6" fmla="*/ 0 h 194880"/>
                  <a:gd name="connsiteX7" fmla="*/ 139980 w 179352"/>
                  <a:gd name="connsiteY7" fmla="*/ 6819 h 194880"/>
                  <a:gd name="connsiteX8" fmla="*/ 168778 w 179352"/>
                  <a:gd name="connsiteY8" fmla="*/ 67543 h 194880"/>
                  <a:gd name="connsiteX9" fmla="*/ 177842 w 179352"/>
                  <a:gd name="connsiteY9" fmla="*/ 113347 h 194880"/>
                  <a:gd name="connsiteX10" fmla="*/ 127706 w 179352"/>
                  <a:gd name="connsiteY10" fmla="*/ 157547 h 19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352" h="194880">
                    <a:moveTo>
                      <a:pt x="127706" y="157547"/>
                    </a:moveTo>
                    <a:cubicBezTo>
                      <a:pt x="116476" y="163243"/>
                      <a:pt x="105486" y="180008"/>
                      <a:pt x="87758" y="189715"/>
                    </a:cubicBezTo>
                    <a:cubicBezTo>
                      <a:pt x="75966" y="196132"/>
                      <a:pt x="50938" y="200223"/>
                      <a:pt x="33210" y="179046"/>
                    </a:cubicBezTo>
                    <a:cubicBezTo>
                      <a:pt x="30001" y="169500"/>
                      <a:pt x="27515" y="160275"/>
                      <a:pt x="27113" y="150889"/>
                    </a:cubicBezTo>
                    <a:cubicBezTo>
                      <a:pt x="25509" y="114791"/>
                      <a:pt x="20455" y="95379"/>
                      <a:pt x="0" y="66340"/>
                    </a:cubicBezTo>
                    <a:cubicBezTo>
                      <a:pt x="12835" y="59361"/>
                      <a:pt x="25910" y="51901"/>
                      <a:pt x="33050" y="44200"/>
                    </a:cubicBezTo>
                    <a:lnTo>
                      <a:pt x="114150" y="0"/>
                    </a:lnTo>
                    <a:lnTo>
                      <a:pt x="139980" y="6819"/>
                    </a:lnTo>
                    <a:cubicBezTo>
                      <a:pt x="148403" y="31205"/>
                      <a:pt x="152734" y="44039"/>
                      <a:pt x="168778" y="67543"/>
                    </a:cubicBezTo>
                    <a:cubicBezTo>
                      <a:pt x="178003" y="81100"/>
                      <a:pt x="181693" y="96742"/>
                      <a:pt x="177842" y="113347"/>
                    </a:cubicBezTo>
                    <a:cubicBezTo>
                      <a:pt x="171826" y="138937"/>
                      <a:pt x="148082" y="147199"/>
                      <a:pt x="127706" y="1575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E0C73F-916A-4754-94E7-0A79877C6104}"/>
                  </a:ext>
                </a:extLst>
              </p:cNvPr>
              <p:cNvSpPr/>
              <p:nvPr/>
            </p:nvSpPr>
            <p:spPr>
              <a:xfrm>
                <a:off x="2528628" y="1923347"/>
                <a:ext cx="170890" cy="157658"/>
              </a:xfrm>
              <a:custGeom>
                <a:avLst/>
                <a:gdLst>
                  <a:gd name="connsiteX0" fmla="*/ 57302 w 170890"/>
                  <a:gd name="connsiteY0" fmla="*/ 112430 h 157658"/>
                  <a:gd name="connsiteX1" fmla="*/ 18397 w 170890"/>
                  <a:gd name="connsiteY1" fmla="*/ 155907 h 157658"/>
                  <a:gd name="connsiteX2" fmla="*/ 17113 w 170890"/>
                  <a:gd name="connsiteY2" fmla="*/ 71679 h 157658"/>
                  <a:gd name="connsiteX3" fmla="*/ 132947 w 170890"/>
                  <a:gd name="connsiteY3" fmla="*/ 5179 h 157658"/>
                  <a:gd name="connsiteX4" fmla="*/ 170890 w 170890"/>
                  <a:gd name="connsiteY4" fmla="*/ 4697 h 157658"/>
                  <a:gd name="connsiteX5" fmla="*/ 156692 w 170890"/>
                  <a:gd name="connsiteY5" fmla="*/ 10473 h 157658"/>
                  <a:gd name="connsiteX6" fmla="*/ 72624 w 170890"/>
                  <a:gd name="connsiteY6" fmla="*/ 48416 h 157658"/>
                  <a:gd name="connsiteX7" fmla="*/ 38611 w 170890"/>
                  <a:gd name="connsiteY7" fmla="*/ 80503 h 157658"/>
                  <a:gd name="connsiteX8" fmla="*/ 57302 w 170890"/>
                  <a:gd name="connsiteY8" fmla="*/ 112430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890" h="157658">
                    <a:moveTo>
                      <a:pt x="57302" y="112430"/>
                    </a:moveTo>
                    <a:cubicBezTo>
                      <a:pt x="48318" y="116922"/>
                      <a:pt x="26819" y="167619"/>
                      <a:pt x="18397" y="155907"/>
                    </a:cubicBezTo>
                    <a:cubicBezTo>
                      <a:pt x="-615" y="129275"/>
                      <a:pt x="-10562" y="96065"/>
                      <a:pt x="17113" y="71679"/>
                    </a:cubicBezTo>
                    <a:cubicBezTo>
                      <a:pt x="46714" y="45608"/>
                      <a:pt x="94764" y="21142"/>
                      <a:pt x="132947" y="5179"/>
                    </a:cubicBezTo>
                    <a:cubicBezTo>
                      <a:pt x="150675" y="-2282"/>
                      <a:pt x="162788" y="-998"/>
                      <a:pt x="170890" y="4697"/>
                    </a:cubicBezTo>
                    <a:lnTo>
                      <a:pt x="156692" y="10473"/>
                    </a:lnTo>
                    <a:lnTo>
                      <a:pt x="72624" y="48416"/>
                    </a:lnTo>
                    <a:cubicBezTo>
                      <a:pt x="60030" y="58844"/>
                      <a:pt x="51206" y="69754"/>
                      <a:pt x="38611" y="80503"/>
                    </a:cubicBezTo>
                    <a:cubicBezTo>
                      <a:pt x="46633" y="91814"/>
                      <a:pt x="52569" y="98793"/>
                      <a:pt x="57302" y="112430"/>
                    </a:cubicBezTo>
                    <a:close/>
                  </a:path>
                </a:pathLst>
              </a:custGeom>
              <a:solidFill>
                <a:srgbClr val="C3E6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69AB26B-6A59-4F26-BAEE-753E6DE5A1B5}"/>
                  </a:ext>
                </a:extLst>
              </p:cNvPr>
              <p:cNvSpPr/>
              <p:nvPr/>
            </p:nvSpPr>
            <p:spPr>
              <a:xfrm>
                <a:off x="2527320" y="1923518"/>
                <a:ext cx="233725" cy="464921"/>
              </a:xfrm>
              <a:custGeom>
                <a:avLst/>
                <a:gdLst>
                  <a:gd name="connsiteX0" fmla="*/ 52273 w 233725"/>
                  <a:gd name="connsiteY0" fmla="*/ 226328 h 464921"/>
                  <a:gd name="connsiteX1" fmla="*/ 12325 w 233725"/>
                  <a:gd name="connsiteY1" fmla="*/ 426631 h 464921"/>
                  <a:gd name="connsiteX2" fmla="*/ 29892 w 233725"/>
                  <a:gd name="connsiteY2" fmla="*/ 400400 h 464921"/>
                  <a:gd name="connsiteX3" fmla="*/ 97195 w 233725"/>
                  <a:gd name="connsiteY3" fmla="*/ 464414 h 464921"/>
                  <a:gd name="connsiteX4" fmla="*/ 184151 w 233725"/>
                  <a:gd name="connsiteY4" fmla="*/ 427032 h 464921"/>
                  <a:gd name="connsiteX5" fmla="*/ 170995 w 233725"/>
                  <a:gd name="connsiteY5" fmla="*/ 207076 h 464921"/>
                  <a:gd name="connsiteX6" fmla="*/ 147331 w 233725"/>
                  <a:gd name="connsiteY6" fmla="*/ 146993 h 464921"/>
                  <a:gd name="connsiteX7" fmla="*/ 132250 w 233725"/>
                  <a:gd name="connsiteY7" fmla="*/ 96857 h 464921"/>
                  <a:gd name="connsiteX8" fmla="*/ 104495 w 233725"/>
                  <a:gd name="connsiteY8" fmla="*/ 82418 h 464921"/>
                  <a:gd name="connsiteX9" fmla="*/ 71766 w 233725"/>
                  <a:gd name="connsiteY9" fmla="*/ 36293 h 464921"/>
                  <a:gd name="connsiteX10" fmla="*/ 77301 w 233725"/>
                  <a:gd name="connsiteY10" fmla="*/ 30276 h 464921"/>
                  <a:gd name="connsiteX11" fmla="*/ 212 w 233725"/>
                  <a:gd name="connsiteY11" fmla="*/ 101750 h 464921"/>
                  <a:gd name="connsiteX12" fmla="*/ 52273 w 233725"/>
                  <a:gd name="connsiteY12" fmla="*/ 226328 h 464921"/>
                  <a:gd name="connsiteX13" fmla="*/ 52273 w 233725"/>
                  <a:gd name="connsiteY13" fmla="*/ 226328 h 464921"/>
                  <a:gd name="connsiteX14" fmla="*/ 201237 w 233725"/>
                  <a:gd name="connsiteY14" fmla="*/ 416123 h 464921"/>
                  <a:gd name="connsiteX15" fmla="*/ 171557 w 233725"/>
                  <a:gd name="connsiteY15" fmla="*/ 206594 h 464921"/>
                  <a:gd name="connsiteX16" fmla="*/ 169311 w 233725"/>
                  <a:gd name="connsiteY16" fmla="*/ 107526 h 464921"/>
                  <a:gd name="connsiteX17" fmla="*/ 161289 w 233725"/>
                  <a:gd name="connsiteY17" fmla="*/ 76401 h 464921"/>
                  <a:gd name="connsiteX18" fmla="*/ 139710 w 233725"/>
                  <a:gd name="connsiteY18" fmla="*/ 11987 h 464921"/>
                  <a:gd name="connsiteX19" fmla="*/ 121661 w 233725"/>
                  <a:gd name="connsiteY19" fmla="*/ 10302 h 464921"/>
                  <a:gd name="connsiteX20" fmla="*/ 134095 w 233725"/>
                  <a:gd name="connsiteY20" fmla="*/ 5168 h 464921"/>
                  <a:gd name="connsiteX21" fmla="*/ 178776 w 233725"/>
                  <a:gd name="connsiteY21" fmla="*/ 11505 h 464921"/>
                  <a:gd name="connsiteX22" fmla="*/ 184311 w 233725"/>
                  <a:gd name="connsiteY22" fmla="*/ 22896 h 464921"/>
                  <a:gd name="connsiteX23" fmla="*/ 195060 w 233725"/>
                  <a:gd name="connsiteY23" fmla="*/ 87150 h 464921"/>
                  <a:gd name="connsiteX24" fmla="*/ 203002 w 233725"/>
                  <a:gd name="connsiteY24" fmla="*/ 148597 h 464921"/>
                  <a:gd name="connsiteX25" fmla="*/ 206130 w 233725"/>
                  <a:gd name="connsiteY25" fmla="*/ 181406 h 464921"/>
                  <a:gd name="connsiteX26" fmla="*/ 197467 w 233725"/>
                  <a:gd name="connsiteY26" fmla="*/ 242933 h 464921"/>
                  <a:gd name="connsiteX27" fmla="*/ 233725 w 233725"/>
                  <a:gd name="connsiteY27" fmla="*/ 384116 h 464921"/>
                  <a:gd name="connsiteX28" fmla="*/ 201237 w 233725"/>
                  <a:gd name="connsiteY28" fmla="*/ 416123 h 46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3725" h="464921">
                    <a:moveTo>
                      <a:pt x="52273" y="226328"/>
                    </a:moveTo>
                    <a:cubicBezTo>
                      <a:pt x="87569" y="310155"/>
                      <a:pt x="292" y="329327"/>
                      <a:pt x="12325" y="426631"/>
                    </a:cubicBezTo>
                    <a:cubicBezTo>
                      <a:pt x="19304" y="416123"/>
                      <a:pt x="30133" y="394384"/>
                      <a:pt x="29892" y="400400"/>
                    </a:cubicBezTo>
                    <a:cubicBezTo>
                      <a:pt x="28128" y="450536"/>
                      <a:pt x="61338" y="468264"/>
                      <a:pt x="97195" y="464414"/>
                    </a:cubicBezTo>
                    <a:cubicBezTo>
                      <a:pt x="103452" y="463772"/>
                      <a:pt x="145646" y="455590"/>
                      <a:pt x="184151" y="427032"/>
                    </a:cubicBezTo>
                    <a:cubicBezTo>
                      <a:pt x="189686" y="393261"/>
                      <a:pt x="171557" y="245981"/>
                      <a:pt x="170995" y="207076"/>
                    </a:cubicBezTo>
                    <a:cubicBezTo>
                      <a:pt x="170594" y="175470"/>
                      <a:pt x="163374" y="173705"/>
                      <a:pt x="147331" y="146993"/>
                    </a:cubicBezTo>
                    <a:cubicBezTo>
                      <a:pt x="137384" y="130468"/>
                      <a:pt x="130084" y="119318"/>
                      <a:pt x="132250" y="96857"/>
                    </a:cubicBezTo>
                    <a:cubicBezTo>
                      <a:pt x="133052" y="88274"/>
                      <a:pt x="111313" y="84744"/>
                      <a:pt x="104495" y="82418"/>
                    </a:cubicBezTo>
                    <a:lnTo>
                      <a:pt x="71766" y="36293"/>
                    </a:lnTo>
                    <a:lnTo>
                      <a:pt x="77301" y="30276"/>
                    </a:lnTo>
                    <a:cubicBezTo>
                      <a:pt x="40962" y="48566"/>
                      <a:pt x="2859" y="73594"/>
                      <a:pt x="212" y="101750"/>
                    </a:cubicBezTo>
                    <a:cubicBezTo>
                      <a:pt x="-3318" y="138891"/>
                      <a:pt x="38235" y="193118"/>
                      <a:pt x="52273" y="226328"/>
                    </a:cubicBezTo>
                    <a:lnTo>
                      <a:pt x="52273" y="226328"/>
                    </a:lnTo>
                    <a:close/>
                    <a:moveTo>
                      <a:pt x="201237" y="416123"/>
                    </a:moveTo>
                    <a:cubicBezTo>
                      <a:pt x="190889" y="353874"/>
                      <a:pt x="170273" y="259378"/>
                      <a:pt x="171557" y="206594"/>
                    </a:cubicBezTo>
                    <a:cubicBezTo>
                      <a:pt x="172840" y="155095"/>
                      <a:pt x="173241" y="141378"/>
                      <a:pt x="169311" y="107526"/>
                    </a:cubicBezTo>
                    <a:cubicBezTo>
                      <a:pt x="168107" y="97017"/>
                      <a:pt x="168428" y="88755"/>
                      <a:pt x="161289" y="76401"/>
                    </a:cubicBezTo>
                    <a:cubicBezTo>
                      <a:pt x="151823" y="60117"/>
                      <a:pt x="153748" y="35410"/>
                      <a:pt x="139710" y="11987"/>
                    </a:cubicBezTo>
                    <a:lnTo>
                      <a:pt x="121661" y="10302"/>
                    </a:lnTo>
                    <a:cubicBezTo>
                      <a:pt x="126394" y="8297"/>
                      <a:pt x="130646" y="6612"/>
                      <a:pt x="134095" y="5168"/>
                    </a:cubicBezTo>
                    <a:cubicBezTo>
                      <a:pt x="157679" y="-4699"/>
                      <a:pt x="171236" y="756"/>
                      <a:pt x="178776" y="11505"/>
                    </a:cubicBezTo>
                    <a:cubicBezTo>
                      <a:pt x="181103" y="14874"/>
                      <a:pt x="183349" y="18725"/>
                      <a:pt x="184311" y="22896"/>
                    </a:cubicBezTo>
                    <a:cubicBezTo>
                      <a:pt x="188001" y="34367"/>
                      <a:pt x="191370" y="58593"/>
                      <a:pt x="195060" y="87150"/>
                    </a:cubicBezTo>
                    <a:cubicBezTo>
                      <a:pt x="197948" y="109210"/>
                      <a:pt x="200435" y="123329"/>
                      <a:pt x="203002" y="148597"/>
                    </a:cubicBezTo>
                    <a:cubicBezTo>
                      <a:pt x="203724" y="156057"/>
                      <a:pt x="205970" y="173064"/>
                      <a:pt x="206130" y="181406"/>
                    </a:cubicBezTo>
                    <a:cubicBezTo>
                      <a:pt x="206772" y="209161"/>
                      <a:pt x="196424" y="218547"/>
                      <a:pt x="197467" y="242933"/>
                    </a:cubicBezTo>
                    <a:cubicBezTo>
                      <a:pt x="198670" y="271491"/>
                      <a:pt x="233244" y="373126"/>
                      <a:pt x="233725" y="384116"/>
                    </a:cubicBezTo>
                    <a:cubicBezTo>
                      <a:pt x="230998" y="392780"/>
                      <a:pt x="219126" y="404251"/>
                      <a:pt x="201237" y="416123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9459903-72A0-4372-A516-B329E1D8ACE2}"/>
                  </a:ext>
                </a:extLst>
              </p:cNvPr>
              <p:cNvSpPr/>
              <p:nvPr/>
            </p:nvSpPr>
            <p:spPr>
              <a:xfrm>
                <a:off x="2527329" y="1986363"/>
                <a:ext cx="204837" cy="398039"/>
              </a:xfrm>
              <a:custGeom>
                <a:avLst/>
                <a:gdLst>
                  <a:gd name="connsiteX0" fmla="*/ 127749 w 204837"/>
                  <a:gd name="connsiteY0" fmla="*/ 160195 h 398039"/>
                  <a:gd name="connsiteX1" fmla="*/ 170184 w 204837"/>
                  <a:gd name="connsiteY1" fmla="*/ 130835 h 398039"/>
                  <a:gd name="connsiteX2" fmla="*/ 163606 w 204837"/>
                  <a:gd name="connsiteY2" fmla="*/ 109657 h 398039"/>
                  <a:gd name="connsiteX3" fmla="*/ 127749 w 204837"/>
                  <a:gd name="connsiteY3" fmla="*/ 139258 h 398039"/>
                  <a:gd name="connsiteX4" fmla="*/ 102239 w 204837"/>
                  <a:gd name="connsiteY4" fmla="*/ 144472 h 398039"/>
                  <a:gd name="connsiteX5" fmla="*/ 67024 w 204837"/>
                  <a:gd name="connsiteY5" fmla="*/ 100432 h 398039"/>
                  <a:gd name="connsiteX6" fmla="*/ 40071 w 204837"/>
                  <a:gd name="connsiteY6" fmla="*/ 16124 h 398039"/>
                  <a:gd name="connsiteX7" fmla="*/ 25551 w 204837"/>
                  <a:gd name="connsiteY7" fmla="*/ 0 h 398039"/>
                  <a:gd name="connsiteX8" fmla="*/ 203 w 204837"/>
                  <a:gd name="connsiteY8" fmla="*/ 38986 h 398039"/>
                  <a:gd name="connsiteX9" fmla="*/ 52264 w 204837"/>
                  <a:gd name="connsiteY9" fmla="*/ 163564 h 398039"/>
                  <a:gd name="connsiteX10" fmla="*/ 12075 w 204837"/>
                  <a:gd name="connsiteY10" fmla="*/ 364348 h 398039"/>
                  <a:gd name="connsiteX11" fmla="*/ 29883 w 204837"/>
                  <a:gd name="connsiteY11" fmla="*/ 337556 h 398039"/>
                  <a:gd name="connsiteX12" fmla="*/ 64216 w 204837"/>
                  <a:gd name="connsiteY12" fmla="*/ 398040 h 398039"/>
                  <a:gd name="connsiteX13" fmla="*/ 89886 w 204837"/>
                  <a:gd name="connsiteY13" fmla="*/ 271055 h 398039"/>
                  <a:gd name="connsiteX14" fmla="*/ 94538 w 204837"/>
                  <a:gd name="connsiteY14" fmla="*/ 195250 h 398039"/>
                  <a:gd name="connsiteX15" fmla="*/ 102400 w 204837"/>
                  <a:gd name="connsiteY15" fmla="*/ 172709 h 398039"/>
                  <a:gd name="connsiteX16" fmla="*/ 127749 w 204837"/>
                  <a:gd name="connsiteY16" fmla="*/ 160195 h 398039"/>
                  <a:gd name="connsiteX17" fmla="*/ 127749 w 204837"/>
                  <a:gd name="connsiteY17" fmla="*/ 160195 h 398039"/>
                  <a:gd name="connsiteX18" fmla="*/ 171868 w 204837"/>
                  <a:gd name="connsiteY18" fmla="*/ 129471 h 398039"/>
                  <a:gd name="connsiteX19" fmla="*/ 178286 w 204837"/>
                  <a:gd name="connsiteY19" fmla="*/ 125541 h 398039"/>
                  <a:gd name="connsiteX20" fmla="*/ 204838 w 204837"/>
                  <a:gd name="connsiteY20" fmla="*/ 113027 h 398039"/>
                  <a:gd name="connsiteX21" fmla="*/ 203153 w 204837"/>
                  <a:gd name="connsiteY21" fmla="*/ 87116 h 398039"/>
                  <a:gd name="connsiteX22" fmla="*/ 172350 w 204837"/>
                  <a:gd name="connsiteY22" fmla="*/ 104764 h 398039"/>
                  <a:gd name="connsiteX23" fmla="*/ 171868 w 204837"/>
                  <a:gd name="connsiteY23" fmla="*/ 129471 h 39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837" h="398039">
                    <a:moveTo>
                      <a:pt x="127749" y="160195"/>
                    </a:moveTo>
                    <a:cubicBezTo>
                      <a:pt x="151092" y="151451"/>
                      <a:pt x="159916" y="139097"/>
                      <a:pt x="170184" y="130835"/>
                    </a:cubicBezTo>
                    <a:cubicBezTo>
                      <a:pt x="169141" y="121690"/>
                      <a:pt x="166975" y="115754"/>
                      <a:pt x="163606" y="109657"/>
                    </a:cubicBezTo>
                    <a:cubicBezTo>
                      <a:pt x="153739" y="116797"/>
                      <a:pt x="143311" y="130755"/>
                      <a:pt x="127749" y="139258"/>
                    </a:cubicBezTo>
                    <a:cubicBezTo>
                      <a:pt x="122133" y="142306"/>
                      <a:pt x="111785" y="145033"/>
                      <a:pt x="102239" y="144472"/>
                    </a:cubicBezTo>
                    <a:cubicBezTo>
                      <a:pt x="76329" y="140702"/>
                      <a:pt x="68147" y="125139"/>
                      <a:pt x="67024" y="100432"/>
                    </a:cubicBezTo>
                    <a:cubicBezTo>
                      <a:pt x="65420" y="64575"/>
                      <a:pt x="60606" y="45323"/>
                      <a:pt x="40071" y="16124"/>
                    </a:cubicBezTo>
                    <a:cubicBezTo>
                      <a:pt x="37985" y="13477"/>
                      <a:pt x="31327" y="6097"/>
                      <a:pt x="25551" y="0"/>
                    </a:cubicBezTo>
                    <a:cubicBezTo>
                      <a:pt x="11433" y="11952"/>
                      <a:pt x="1486" y="25108"/>
                      <a:pt x="203" y="38986"/>
                    </a:cubicBezTo>
                    <a:cubicBezTo>
                      <a:pt x="-3247" y="76046"/>
                      <a:pt x="38306" y="130354"/>
                      <a:pt x="52264" y="163564"/>
                    </a:cubicBezTo>
                    <a:cubicBezTo>
                      <a:pt x="87560" y="247391"/>
                      <a:pt x="42" y="267044"/>
                      <a:pt x="12075" y="364348"/>
                    </a:cubicBezTo>
                    <a:cubicBezTo>
                      <a:pt x="19054" y="353840"/>
                      <a:pt x="30124" y="331539"/>
                      <a:pt x="29883" y="337556"/>
                    </a:cubicBezTo>
                    <a:cubicBezTo>
                      <a:pt x="28680" y="372450"/>
                      <a:pt x="42317" y="391221"/>
                      <a:pt x="64216" y="398040"/>
                    </a:cubicBezTo>
                    <a:cubicBezTo>
                      <a:pt x="59965" y="342048"/>
                      <a:pt x="78174" y="304827"/>
                      <a:pt x="89886" y="271055"/>
                    </a:cubicBezTo>
                    <a:cubicBezTo>
                      <a:pt x="100635" y="240332"/>
                      <a:pt x="95902" y="220919"/>
                      <a:pt x="94538" y="195250"/>
                    </a:cubicBezTo>
                    <a:cubicBezTo>
                      <a:pt x="94137" y="187549"/>
                      <a:pt x="96143" y="180169"/>
                      <a:pt x="102400" y="172709"/>
                    </a:cubicBezTo>
                    <a:cubicBezTo>
                      <a:pt x="108015" y="165970"/>
                      <a:pt x="119647" y="163243"/>
                      <a:pt x="127749" y="160195"/>
                    </a:cubicBezTo>
                    <a:lnTo>
                      <a:pt x="127749" y="160195"/>
                    </a:lnTo>
                    <a:close/>
                    <a:moveTo>
                      <a:pt x="171868" y="129471"/>
                    </a:moveTo>
                    <a:cubicBezTo>
                      <a:pt x="173874" y="127947"/>
                      <a:pt x="175959" y="126664"/>
                      <a:pt x="178286" y="125541"/>
                    </a:cubicBezTo>
                    <a:cubicBezTo>
                      <a:pt x="187751" y="120968"/>
                      <a:pt x="196415" y="116957"/>
                      <a:pt x="204838" y="113027"/>
                    </a:cubicBezTo>
                    <a:cubicBezTo>
                      <a:pt x="204838" y="104524"/>
                      <a:pt x="204758" y="95619"/>
                      <a:pt x="203153" y="87116"/>
                    </a:cubicBezTo>
                    <a:cubicBezTo>
                      <a:pt x="194570" y="94256"/>
                      <a:pt x="182698" y="99630"/>
                      <a:pt x="172350" y="104764"/>
                    </a:cubicBezTo>
                    <a:cubicBezTo>
                      <a:pt x="172269" y="111904"/>
                      <a:pt x="172109" y="120006"/>
                      <a:pt x="171868" y="12947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63" name="Graphic 5">
                <a:extLst>
                  <a:ext uri="{FF2B5EF4-FFF2-40B4-BE49-F238E27FC236}">
                    <a16:creationId xmlns:a16="http://schemas.microsoft.com/office/drawing/2014/main" id="{F3C32DAF-BF51-4613-A38C-B12695A4E7BC}"/>
                  </a:ext>
                </a:extLst>
              </p:cNvPr>
              <p:cNvGrpSpPr/>
              <p:nvPr/>
            </p:nvGrpSpPr>
            <p:grpSpPr>
              <a:xfrm>
                <a:off x="2601332" y="1882401"/>
                <a:ext cx="87517" cy="110163"/>
                <a:chOff x="2601332" y="1882401"/>
                <a:chExt cx="87517" cy="110163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51A7F0AF-9EC0-456C-913B-74A567D8EFCD}"/>
                    </a:ext>
                  </a:extLst>
                </p:cNvPr>
                <p:cNvSpPr/>
                <p:nvPr/>
              </p:nvSpPr>
              <p:spPr>
                <a:xfrm>
                  <a:off x="2601332" y="1886973"/>
                  <a:ext cx="85993" cy="105591"/>
                </a:xfrm>
                <a:custGeom>
                  <a:avLst/>
                  <a:gdLst>
                    <a:gd name="connsiteX0" fmla="*/ 160 w 85993"/>
                    <a:gd name="connsiteY0" fmla="*/ 71313 h 105591"/>
                    <a:gd name="connsiteX1" fmla="*/ 70591 w 85993"/>
                    <a:gd name="connsiteY1" fmla="*/ 95058 h 105591"/>
                    <a:gd name="connsiteX2" fmla="*/ 85993 w 85993"/>
                    <a:gd name="connsiteY2" fmla="*/ 30804 h 105591"/>
                    <a:gd name="connsiteX3" fmla="*/ 24947 w 85993"/>
                    <a:gd name="connsiteY3" fmla="*/ 6738 h 105591"/>
                    <a:gd name="connsiteX4" fmla="*/ 9465 w 85993"/>
                    <a:gd name="connsiteY4" fmla="*/ 0 h 105591"/>
                    <a:gd name="connsiteX5" fmla="*/ 160 w 85993"/>
                    <a:gd name="connsiteY5" fmla="*/ 71313 h 10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93" h="105591">
                      <a:moveTo>
                        <a:pt x="160" y="71313"/>
                      </a:moveTo>
                      <a:cubicBezTo>
                        <a:pt x="-3610" y="104203"/>
                        <a:pt x="60323" y="116155"/>
                        <a:pt x="70591" y="95058"/>
                      </a:cubicBezTo>
                      <a:cubicBezTo>
                        <a:pt x="71714" y="72196"/>
                        <a:pt x="73158" y="55751"/>
                        <a:pt x="85993" y="30804"/>
                      </a:cubicBezTo>
                      <a:lnTo>
                        <a:pt x="24947" y="6738"/>
                      </a:lnTo>
                      <a:lnTo>
                        <a:pt x="9465" y="0"/>
                      </a:lnTo>
                      <a:cubicBezTo>
                        <a:pt x="17327" y="32408"/>
                        <a:pt x="11230" y="43638"/>
                        <a:pt x="160" y="71313"/>
                      </a:cubicBezTo>
                      <a:close/>
                    </a:path>
                  </a:pathLst>
                </a:custGeom>
                <a:solidFill>
                  <a:srgbClr val="8C552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537AF951-2FC2-4BFE-A9B6-A4AABD2A40F7}"/>
                    </a:ext>
                  </a:extLst>
                </p:cNvPr>
                <p:cNvSpPr/>
                <p:nvPr/>
              </p:nvSpPr>
              <p:spPr>
                <a:xfrm>
                  <a:off x="2601412" y="1882401"/>
                  <a:ext cx="87437" cy="76447"/>
                </a:xfrm>
                <a:custGeom>
                  <a:avLst/>
                  <a:gdLst>
                    <a:gd name="connsiteX0" fmla="*/ 80 w 87437"/>
                    <a:gd name="connsiteY0" fmla="*/ 75324 h 76447"/>
                    <a:gd name="connsiteX1" fmla="*/ 0 w 87437"/>
                    <a:gd name="connsiteY1" fmla="*/ 76447 h 76447"/>
                    <a:gd name="connsiteX2" fmla="*/ 74362 w 87437"/>
                    <a:gd name="connsiteY2" fmla="*/ 65458 h 76447"/>
                    <a:gd name="connsiteX3" fmla="*/ 82303 w 87437"/>
                    <a:gd name="connsiteY3" fmla="*/ 43077 h 76447"/>
                    <a:gd name="connsiteX4" fmla="*/ 87437 w 87437"/>
                    <a:gd name="connsiteY4" fmla="*/ 31445 h 76447"/>
                    <a:gd name="connsiteX5" fmla="*/ 24306 w 87437"/>
                    <a:gd name="connsiteY5" fmla="*/ 6738 h 76447"/>
                    <a:gd name="connsiteX6" fmla="*/ 8824 w 87437"/>
                    <a:gd name="connsiteY6" fmla="*/ 0 h 76447"/>
                    <a:gd name="connsiteX7" fmla="*/ 80 w 87437"/>
                    <a:gd name="connsiteY7" fmla="*/ 75324 h 7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37" h="76447">
                      <a:moveTo>
                        <a:pt x="80" y="75324"/>
                      </a:moveTo>
                      <a:cubicBezTo>
                        <a:pt x="0" y="75645"/>
                        <a:pt x="0" y="76207"/>
                        <a:pt x="0" y="76447"/>
                      </a:cubicBezTo>
                      <a:cubicBezTo>
                        <a:pt x="28237" y="45884"/>
                        <a:pt x="53505" y="66420"/>
                        <a:pt x="74362" y="65458"/>
                      </a:cubicBezTo>
                      <a:cubicBezTo>
                        <a:pt x="75003" y="63933"/>
                        <a:pt x="81742" y="44360"/>
                        <a:pt x="82303" y="43077"/>
                      </a:cubicBezTo>
                      <a:cubicBezTo>
                        <a:pt x="84228" y="37702"/>
                        <a:pt x="84950" y="38424"/>
                        <a:pt x="87437" y="31445"/>
                      </a:cubicBezTo>
                      <a:lnTo>
                        <a:pt x="24306" y="6738"/>
                      </a:lnTo>
                      <a:lnTo>
                        <a:pt x="8824" y="0"/>
                      </a:lnTo>
                      <a:cubicBezTo>
                        <a:pt x="16765" y="32328"/>
                        <a:pt x="11150" y="47569"/>
                        <a:pt x="80" y="75324"/>
                      </a:cubicBez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BC735EF-A08D-4062-9B13-436ACEC6A28D}"/>
                  </a:ext>
                </a:extLst>
              </p:cNvPr>
              <p:cNvSpPr/>
              <p:nvPr/>
            </p:nvSpPr>
            <p:spPr>
              <a:xfrm>
                <a:off x="2567239" y="1935826"/>
                <a:ext cx="180154" cy="194658"/>
              </a:xfrm>
              <a:custGeom>
                <a:avLst/>
                <a:gdLst>
                  <a:gd name="connsiteX0" fmla="*/ 98828 w 180154"/>
                  <a:gd name="connsiteY0" fmla="*/ 181693 h 194658"/>
                  <a:gd name="connsiteX1" fmla="*/ 27114 w 180154"/>
                  <a:gd name="connsiteY1" fmla="*/ 151050 h 194658"/>
                  <a:gd name="connsiteX2" fmla="*/ 0 w 180154"/>
                  <a:gd name="connsiteY2" fmla="*/ 66500 h 194658"/>
                  <a:gd name="connsiteX3" fmla="*/ 33050 w 180154"/>
                  <a:gd name="connsiteY3" fmla="*/ 44360 h 194658"/>
                  <a:gd name="connsiteX4" fmla="*/ 42515 w 180154"/>
                  <a:gd name="connsiteY4" fmla="*/ 39146 h 194658"/>
                  <a:gd name="connsiteX5" fmla="*/ 64495 w 180154"/>
                  <a:gd name="connsiteY5" fmla="*/ 70190 h 194658"/>
                  <a:gd name="connsiteX6" fmla="*/ 91047 w 180154"/>
                  <a:gd name="connsiteY6" fmla="*/ 75966 h 194658"/>
                  <a:gd name="connsiteX7" fmla="*/ 92491 w 180154"/>
                  <a:gd name="connsiteY7" fmla="*/ 85191 h 194658"/>
                  <a:gd name="connsiteX8" fmla="*/ 89362 w 180154"/>
                  <a:gd name="connsiteY8" fmla="*/ 146558 h 194658"/>
                  <a:gd name="connsiteX9" fmla="*/ 98828 w 180154"/>
                  <a:gd name="connsiteY9" fmla="*/ 181693 h 194658"/>
                  <a:gd name="connsiteX10" fmla="*/ 98828 w 180154"/>
                  <a:gd name="connsiteY10" fmla="*/ 181693 h 194658"/>
                  <a:gd name="connsiteX11" fmla="*/ 112786 w 180154"/>
                  <a:gd name="connsiteY11" fmla="*/ 19012 h 194658"/>
                  <a:gd name="connsiteX12" fmla="*/ 114069 w 180154"/>
                  <a:gd name="connsiteY12" fmla="*/ 0 h 194658"/>
                  <a:gd name="connsiteX13" fmla="*/ 139900 w 180154"/>
                  <a:gd name="connsiteY13" fmla="*/ 6819 h 194658"/>
                  <a:gd name="connsiteX14" fmla="*/ 169580 w 180154"/>
                  <a:gd name="connsiteY14" fmla="*/ 67383 h 194658"/>
                  <a:gd name="connsiteX15" fmla="*/ 178645 w 180154"/>
                  <a:gd name="connsiteY15" fmla="*/ 113187 h 194658"/>
                  <a:gd name="connsiteX16" fmla="*/ 150087 w 180154"/>
                  <a:gd name="connsiteY16" fmla="*/ 146317 h 194658"/>
                  <a:gd name="connsiteX17" fmla="*/ 140541 w 180154"/>
                  <a:gd name="connsiteY17" fmla="*/ 90084 h 194658"/>
                  <a:gd name="connsiteX18" fmla="*/ 112786 w 180154"/>
                  <a:gd name="connsiteY18" fmla="*/ 19012 h 19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154" h="194658">
                    <a:moveTo>
                      <a:pt x="98828" y="181693"/>
                    </a:moveTo>
                    <a:cubicBezTo>
                      <a:pt x="64976" y="206881"/>
                      <a:pt x="29119" y="194688"/>
                      <a:pt x="27114" y="151050"/>
                    </a:cubicBezTo>
                    <a:cubicBezTo>
                      <a:pt x="25509" y="114952"/>
                      <a:pt x="20456" y="95539"/>
                      <a:pt x="0" y="66500"/>
                    </a:cubicBezTo>
                    <a:cubicBezTo>
                      <a:pt x="12835" y="59521"/>
                      <a:pt x="25910" y="52061"/>
                      <a:pt x="33050" y="44360"/>
                    </a:cubicBezTo>
                    <a:lnTo>
                      <a:pt x="42515" y="39146"/>
                    </a:lnTo>
                    <a:lnTo>
                      <a:pt x="64495" y="70190"/>
                    </a:lnTo>
                    <a:lnTo>
                      <a:pt x="91047" y="75966"/>
                    </a:lnTo>
                    <a:cubicBezTo>
                      <a:pt x="92812" y="78934"/>
                      <a:pt x="92651" y="83346"/>
                      <a:pt x="92491" y="85191"/>
                    </a:cubicBezTo>
                    <a:cubicBezTo>
                      <a:pt x="90405" y="107411"/>
                      <a:pt x="89443" y="127466"/>
                      <a:pt x="89362" y="146558"/>
                    </a:cubicBezTo>
                    <a:cubicBezTo>
                      <a:pt x="89362" y="160836"/>
                      <a:pt x="93935" y="170944"/>
                      <a:pt x="98828" y="181693"/>
                    </a:cubicBezTo>
                    <a:lnTo>
                      <a:pt x="98828" y="181693"/>
                    </a:lnTo>
                    <a:close/>
                    <a:moveTo>
                      <a:pt x="112786" y="19012"/>
                    </a:moveTo>
                    <a:lnTo>
                      <a:pt x="114069" y="0"/>
                    </a:lnTo>
                    <a:lnTo>
                      <a:pt x="139900" y="6819"/>
                    </a:lnTo>
                    <a:cubicBezTo>
                      <a:pt x="148322" y="31205"/>
                      <a:pt x="153456" y="43879"/>
                      <a:pt x="169580" y="67383"/>
                    </a:cubicBezTo>
                    <a:cubicBezTo>
                      <a:pt x="178805" y="80940"/>
                      <a:pt x="182495" y="96582"/>
                      <a:pt x="178645" y="113187"/>
                    </a:cubicBezTo>
                    <a:cubicBezTo>
                      <a:pt x="174794" y="129632"/>
                      <a:pt x="163243" y="139017"/>
                      <a:pt x="150087" y="146317"/>
                    </a:cubicBezTo>
                    <a:cubicBezTo>
                      <a:pt x="148643" y="125781"/>
                      <a:pt x="145675" y="108214"/>
                      <a:pt x="140541" y="90084"/>
                    </a:cubicBezTo>
                    <a:cubicBezTo>
                      <a:pt x="133723" y="65778"/>
                      <a:pt x="133081" y="53666"/>
                      <a:pt x="112786" y="19012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27A41EE-B902-4EBB-BF5E-A4B5F3DC795B}"/>
                  </a:ext>
                </a:extLst>
              </p:cNvPr>
              <p:cNvSpPr/>
              <p:nvPr/>
            </p:nvSpPr>
            <p:spPr>
              <a:xfrm>
                <a:off x="2671923" y="1934302"/>
                <a:ext cx="44921" cy="97705"/>
              </a:xfrm>
              <a:custGeom>
                <a:avLst/>
                <a:gdLst>
                  <a:gd name="connsiteX0" fmla="*/ 0 w 44921"/>
                  <a:gd name="connsiteY0" fmla="*/ 47569 h 97705"/>
                  <a:gd name="connsiteX1" fmla="*/ 13878 w 44921"/>
                  <a:gd name="connsiteY1" fmla="*/ 70592 h 97705"/>
                  <a:gd name="connsiteX2" fmla="*/ 24948 w 44921"/>
                  <a:gd name="connsiteY2" fmla="*/ 97705 h 97705"/>
                  <a:gd name="connsiteX3" fmla="*/ 24466 w 44921"/>
                  <a:gd name="connsiteY3" fmla="*/ 64014 h 97705"/>
                  <a:gd name="connsiteX4" fmla="*/ 44922 w 44921"/>
                  <a:gd name="connsiteY4" fmla="*/ 49334 h 97705"/>
                  <a:gd name="connsiteX5" fmla="*/ 8744 w 44921"/>
                  <a:gd name="connsiteY5" fmla="*/ 0 h 97705"/>
                  <a:gd name="connsiteX6" fmla="*/ 2086 w 44921"/>
                  <a:gd name="connsiteY6" fmla="*/ 23424 h 97705"/>
                  <a:gd name="connsiteX7" fmla="*/ 0 w 44921"/>
                  <a:gd name="connsiteY7" fmla="*/ 47569 h 9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21" h="97705">
                    <a:moveTo>
                      <a:pt x="0" y="47569"/>
                    </a:moveTo>
                    <a:cubicBezTo>
                      <a:pt x="6096" y="55831"/>
                      <a:pt x="8744" y="61687"/>
                      <a:pt x="13878" y="70592"/>
                    </a:cubicBezTo>
                    <a:cubicBezTo>
                      <a:pt x="20135" y="71875"/>
                      <a:pt x="23183" y="77972"/>
                      <a:pt x="24948" y="97705"/>
                    </a:cubicBezTo>
                    <a:cubicBezTo>
                      <a:pt x="29119" y="86475"/>
                      <a:pt x="28878" y="75003"/>
                      <a:pt x="24466" y="64014"/>
                    </a:cubicBezTo>
                    <a:cubicBezTo>
                      <a:pt x="32889" y="55511"/>
                      <a:pt x="34333" y="54789"/>
                      <a:pt x="44922" y="49334"/>
                    </a:cubicBezTo>
                    <a:cubicBezTo>
                      <a:pt x="37381" y="19974"/>
                      <a:pt x="22782" y="3449"/>
                      <a:pt x="8744" y="0"/>
                    </a:cubicBezTo>
                    <a:cubicBezTo>
                      <a:pt x="5455" y="9305"/>
                      <a:pt x="3128" y="16204"/>
                      <a:pt x="2086" y="23424"/>
                    </a:cubicBezTo>
                    <a:cubicBezTo>
                      <a:pt x="963" y="30563"/>
                      <a:pt x="0" y="37542"/>
                      <a:pt x="0" y="47569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D249578-ACE5-45C6-B5AD-E853D6B1D9A9}"/>
                  </a:ext>
                </a:extLst>
              </p:cNvPr>
              <p:cNvSpPr/>
              <p:nvPr/>
            </p:nvSpPr>
            <p:spPr>
              <a:xfrm>
                <a:off x="2673927" y="1938152"/>
                <a:ext cx="40752" cy="66741"/>
              </a:xfrm>
              <a:custGeom>
                <a:avLst/>
                <a:gdLst>
                  <a:gd name="connsiteX0" fmla="*/ 11874 w 40752"/>
                  <a:gd name="connsiteY0" fmla="*/ 66741 h 66741"/>
                  <a:gd name="connsiteX1" fmla="*/ 40752 w 40752"/>
                  <a:gd name="connsiteY1" fmla="*/ 44922 h 66741"/>
                  <a:gd name="connsiteX2" fmla="*/ 5617 w 40752"/>
                  <a:gd name="connsiteY2" fmla="*/ 0 h 66741"/>
                  <a:gd name="connsiteX3" fmla="*/ 2 w 40752"/>
                  <a:gd name="connsiteY3" fmla="*/ 19573 h 66741"/>
                  <a:gd name="connsiteX4" fmla="*/ 11874 w 40752"/>
                  <a:gd name="connsiteY4" fmla="*/ 66741 h 6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52" h="66741">
                    <a:moveTo>
                      <a:pt x="11874" y="66741"/>
                    </a:moveTo>
                    <a:cubicBezTo>
                      <a:pt x="17489" y="62730"/>
                      <a:pt x="25030" y="48692"/>
                      <a:pt x="40752" y="44922"/>
                    </a:cubicBezTo>
                    <a:cubicBezTo>
                      <a:pt x="33212" y="15562"/>
                      <a:pt x="19655" y="3449"/>
                      <a:pt x="5617" y="0"/>
                    </a:cubicBezTo>
                    <a:cubicBezTo>
                      <a:pt x="2328" y="9305"/>
                      <a:pt x="1045" y="12434"/>
                      <a:pt x="2" y="19573"/>
                    </a:cubicBezTo>
                    <a:cubicBezTo>
                      <a:pt x="-159" y="20776"/>
                      <a:pt x="11232" y="65618"/>
                      <a:pt x="11874" y="6674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BB019B4-4D58-44D1-A9D8-6C807902DC55}"/>
                  </a:ext>
                </a:extLst>
              </p:cNvPr>
              <p:cNvSpPr/>
              <p:nvPr/>
            </p:nvSpPr>
            <p:spPr>
              <a:xfrm>
                <a:off x="2583981" y="1941682"/>
                <a:ext cx="75934" cy="103962"/>
              </a:xfrm>
              <a:custGeom>
                <a:avLst/>
                <a:gdLst>
                  <a:gd name="connsiteX0" fmla="*/ 72059 w 75934"/>
                  <a:gd name="connsiteY0" fmla="*/ 66741 h 103962"/>
                  <a:gd name="connsiteX1" fmla="*/ 71979 w 75934"/>
                  <a:gd name="connsiteY1" fmla="*/ 88721 h 103962"/>
                  <a:gd name="connsiteX2" fmla="*/ 41255 w 75934"/>
                  <a:gd name="connsiteY2" fmla="*/ 103962 h 103962"/>
                  <a:gd name="connsiteX3" fmla="*/ 1147 w 75934"/>
                  <a:gd name="connsiteY3" fmla="*/ 27354 h 103962"/>
                  <a:gd name="connsiteX4" fmla="*/ 24249 w 75934"/>
                  <a:gd name="connsiteY4" fmla="*/ 0 h 103962"/>
                  <a:gd name="connsiteX5" fmla="*/ 19115 w 75934"/>
                  <a:gd name="connsiteY5" fmla="*/ 14279 h 103962"/>
                  <a:gd name="connsiteX6" fmla="*/ 72059 w 75934"/>
                  <a:gd name="connsiteY6" fmla="*/ 66741 h 103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34" h="103962">
                    <a:moveTo>
                      <a:pt x="72059" y="66741"/>
                    </a:moveTo>
                    <a:cubicBezTo>
                      <a:pt x="78717" y="74923"/>
                      <a:pt x="75508" y="84309"/>
                      <a:pt x="71979" y="88721"/>
                    </a:cubicBezTo>
                    <a:cubicBezTo>
                      <a:pt x="65882" y="96422"/>
                      <a:pt x="53047" y="97063"/>
                      <a:pt x="41255" y="103962"/>
                    </a:cubicBezTo>
                    <a:cubicBezTo>
                      <a:pt x="16228" y="82624"/>
                      <a:pt x="-5271" y="52703"/>
                      <a:pt x="1147" y="27354"/>
                    </a:cubicBezTo>
                    <a:cubicBezTo>
                      <a:pt x="3553" y="17808"/>
                      <a:pt x="14142" y="8262"/>
                      <a:pt x="24249" y="0"/>
                    </a:cubicBezTo>
                    <a:cubicBezTo>
                      <a:pt x="21522" y="6498"/>
                      <a:pt x="19436" y="9385"/>
                      <a:pt x="19115" y="14279"/>
                    </a:cubicBezTo>
                    <a:cubicBezTo>
                      <a:pt x="17190" y="40911"/>
                      <a:pt x="43662" y="49895"/>
                      <a:pt x="72059" y="6674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9E5F060-1992-4751-9D55-189B0B7BA17E}"/>
                  </a:ext>
                </a:extLst>
              </p:cNvPr>
              <p:cNvSpPr/>
              <p:nvPr/>
            </p:nvSpPr>
            <p:spPr>
              <a:xfrm>
                <a:off x="2591583" y="1941601"/>
                <a:ext cx="68387" cy="100913"/>
              </a:xfrm>
              <a:custGeom>
                <a:avLst/>
                <a:gdLst>
                  <a:gd name="connsiteX0" fmla="*/ 64457 w 68387"/>
                  <a:gd name="connsiteY0" fmla="*/ 66821 h 100913"/>
                  <a:gd name="connsiteX1" fmla="*/ 68387 w 68387"/>
                  <a:gd name="connsiteY1" fmla="*/ 77410 h 100913"/>
                  <a:gd name="connsiteX2" fmla="*/ 32530 w 68387"/>
                  <a:gd name="connsiteY2" fmla="*/ 100914 h 100913"/>
                  <a:gd name="connsiteX3" fmla="*/ 684 w 68387"/>
                  <a:gd name="connsiteY3" fmla="*/ 23183 h 100913"/>
                  <a:gd name="connsiteX4" fmla="*/ 16807 w 68387"/>
                  <a:gd name="connsiteY4" fmla="*/ 0 h 100913"/>
                  <a:gd name="connsiteX5" fmla="*/ 11673 w 68387"/>
                  <a:gd name="connsiteY5" fmla="*/ 14279 h 100913"/>
                  <a:gd name="connsiteX6" fmla="*/ 64457 w 68387"/>
                  <a:gd name="connsiteY6" fmla="*/ 66821 h 10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87" h="100913">
                    <a:moveTo>
                      <a:pt x="64457" y="66821"/>
                    </a:moveTo>
                    <a:cubicBezTo>
                      <a:pt x="67264" y="70271"/>
                      <a:pt x="68387" y="73961"/>
                      <a:pt x="68387" y="77410"/>
                    </a:cubicBezTo>
                    <a:cubicBezTo>
                      <a:pt x="65259" y="70110"/>
                      <a:pt x="41675" y="96903"/>
                      <a:pt x="32530" y="100914"/>
                    </a:cubicBezTo>
                    <a:cubicBezTo>
                      <a:pt x="14641" y="80298"/>
                      <a:pt x="-3809" y="44922"/>
                      <a:pt x="684" y="23183"/>
                    </a:cubicBezTo>
                    <a:cubicBezTo>
                      <a:pt x="2689" y="13557"/>
                      <a:pt x="6700" y="8262"/>
                      <a:pt x="16807" y="0"/>
                    </a:cubicBezTo>
                    <a:cubicBezTo>
                      <a:pt x="14080" y="6498"/>
                      <a:pt x="11994" y="9385"/>
                      <a:pt x="11673" y="14279"/>
                    </a:cubicBezTo>
                    <a:cubicBezTo>
                      <a:pt x="9588" y="40991"/>
                      <a:pt x="36060" y="49976"/>
                      <a:pt x="64457" y="6682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223C27F-2402-4188-BC4B-8288C6462173}"/>
                  </a:ext>
                </a:extLst>
              </p:cNvPr>
              <p:cNvSpPr/>
              <p:nvPr/>
            </p:nvSpPr>
            <p:spPr>
              <a:xfrm>
                <a:off x="2592296" y="1945211"/>
                <a:ext cx="66471" cy="94175"/>
              </a:xfrm>
              <a:custGeom>
                <a:avLst/>
                <a:gdLst>
                  <a:gd name="connsiteX0" fmla="*/ 13447 w 66471"/>
                  <a:gd name="connsiteY0" fmla="*/ 0 h 94175"/>
                  <a:gd name="connsiteX1" fmla="*/ 66471 w 66471"/>
                  <a:gd name="connsiteY1" fmla="*/ 66901 h 94175"/>
                  <a:gd name="connsiteX2" fmla="*/ 31737 w 66471"/>
                  <a:gd name="connsiteY2" fmla="*/ 94175 h 94175"/>
                  <a:gd name="connsiteX3" fmla="*/ 13447 w 66471"/>
                  <a:gd name="connsiteY3" fmla="*/ 0 h 9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71" h="94175">
                    <a:moveTo>
                      <a:pt x="13447" y="0"/>
                    </a:moveTo>
                    <a:cubicBezTo>
                      <a:pt x="-2676" y="19172"/>
                      <a:pt x="51871" y="40831"/>
                      <a:pt x="66471" y="66901"/>
                    </a:cubicBezTo>
                    <a:cubicBezTo>
                      <a:pt x="51631" y="68426"/>
                      <a:pt x="38154" y="80458"/>
                      <a:pt x="31737" y="94175"/>
                    </a:cubicBezTo>
                    <a:cubicBezTo>
                      <a:pt x="12565" y="61447"/>
                      <a:pt x="-17757" y="20375"/>
                      <a:pt x="13447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51CCB5A-8979-4E72-9BCC-B6D650B4459D}"/>
                  </a:ext>
                </a:extLst>
              </p:cNvPr>
              <p:cNvSpPr/>
              <p:nvPr/>
            </p:nvSpPr>
            <p:spPr>
              <a:xfrm>
                <a:off x="2592508" y="1973929"/>
                <a:ext cx="66259" cy="65457"/>
              </a:xfrm>
              <a:custGeom>
                <a:avLst/>
                <a:gdLst>
                  <a:gd name="connsiteX0" fmla="*/ 31927 w 66259"/>
                  <a:gd name="connsiteY0" fmla="*/ 51901 h 65457"/>
                  <a:gd name="connsiteX1" fmla="*/ 66260 w 66259"/>
                  <a:gd name="connsiteY1" fmla="*/ 38184 h 65457"/>
                  <a:gd name="connsiteX2" fmla="*/ 31525 w 66259"/>
                  <a:gd name="connsiteY2" fmla="*/ 65458 h 65457"/>
                  <a:gd name="connsiteX3" fmla="*/ 0 w 66259"/>
                  <a:gd name="connsiteY3" fmla="*/ 0 h 65457"/>
                  <a:gd name="connsiteX4" fmla="*/ 31927 w 66259"/>
                  <a:gd name="connsiteY4" fmla="*/ 51901 h 6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59" h="65457">
                    <a:moveTo>
                      <a:pt x="31927" y="51901"/>
                    </a:moveTo>
                    <a:cubicBezTo>
                      <a:pt x="39948" y="44521"/>
                      <a:pt x="57195" y="36499"/>
                      <a:pt x="66260" y="38184"/>
                    </a:cubicBezTo>
                    <a:cubicBezTo>
                      <a:pt x="51419" y="39708"/>
                      <a:pt x="37943" y="51740"/>
                      <a:pt x="31525" y="65458"/>
                    </a:cubicBezTo>
                    <a:cubicBezTo>
                      <a:pt x="19252" y="44521"/>
                      <a:pt x="2406" y="20135"/>
                      <a:pt x="0" y="0"/>
                    </a:cubicBezTo>
                    <a:cubicBezTo>
                      <a:pt x="7300" y="16765"/>
                      <a:pt x="23664" y="46045"/>
                      <a:pt x="31927" y="51901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C02C462-4E02-45C8-AB4D-D514CC494FF1}"/>
                  </a:ext>
                </a:extLst>
              </p:cNvPr>
              <p:cNvSpPr/>
              <p:nvPr/>
            </p:nvSpPr>
            <p:spPr>
              <a:xfrm>
                <a:off x="2673929" y="1936227"/>
                <a:ext cx="39627" cy="66179"/>
              </a:xfrm>
              <a:custGeom>
                <a:avLst/>
                <a:gdLst>
                  <a:gd name="connsiteX0" fmla="*/ 0 w 39627"/>
                  <a:gd name="connsiteY0" fmla="*/ 21338 h 66179"/>
                  <a:gd name="connsiteX1" fmla="*/ 13637 w 39627"/>
                  <a:gd name="connsiteY1" fmla="*/ 66180 h 66179"/>
                  <a:gd name="connsiteX2" fmla="*/ 39628 w 39627"/>
                  <a:gd name="connsiteY2" fmla="*/ 45323 h 66179"/>
                  <a:gd name="connsiteX3" fmla="*/ 6016 w 39627"/>
                  <a:gd name="connsiteY3" fmla="*/ 0 h 66179"/>
                  <a:gd name="connsiteX4" fmla="*/ 0 w 39627"/>
                  <a:gd name="connsiteY4" fmla="*/ 21338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7" h="66179">
                    <a:moveTo>
                      <a:pt x="0" y="21338"/>
                    </a:moveTo>
                    <a:cubicBezTo>
                      <a:pt x="3128" y="26231"/>
                      <a:pt x="14519" y="53264"/>
                      <a:pt x="13637" y="66180"/>
                    </a:cubicBezTo>
                    <a:cubicBezTo>
                      <a:pt x="20616" y="52623"/>
                      <a:pt x="29039" y="47970"/>
                      <a:pt x="39628" y="45323"/>
                    </a:cubicBezTo>
                    <a:cubicBezTo>
                      <a:pt x="32007" y="25028"/>
                      <a:pt x="18931" y="3128"/>
                      <a:pt x="6016" y="0"/>
                    </a:cubicBezTo>
                    <a:cubicBezTo>
                      <a:pt x="3128" y="6578"/>
                      <a:pt x="1203" y="14279"/>
                      <a:pt x="0" y="21338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BA12664A-04C8-4BC4-8437-F16539A9CB2E}"/>
                  </a:ext>
                </a:extLst>
              </p:cNvPr>
              <p:cNvSpPr/>
              <p:nvPr/>
            </p:nvSpPr>
            <p:spPr>
              <a:xfrm>
                <a:off x="2680186" y="1936307"/>
                <a:ext cx="33370" cy="66179"/>
              </a:xfrm>
              <a:custGeom>
                <a:avLst/>
                <a:gdLst>
                  <a:gd name="connsiteX0" fmla="*/ 25670 w 33370"/>
                  <a:gd name="connsiteY0" fmla="*/ 41152 h 66179"/>
                  <a:gd name="connsiteX1" fmla="*/ 7380 w 33370"/>
                  <a:gd name="connsiteY1" fmla="*/ 66180 h 66179"/>
                  <a:gd name="connsiteX2" fmla="*/ 33371 w 33370"/>
                  <a:gd name="connsiteY2" fmla="*/ 45323 h 66179"/>
                  <a:gd name="connsiteX3" fmla="*/ 0 w 33370"/>
                  <a:gd name="connsiteY3" fmla="*/ 0 h 66179"/>
                  <a:gd name="connsiteX4" fmla="*/ 25670 w 33370"/>
                  <a:gd name="connsiteY4" fmla="*/ 41152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70" h="66179">
                    <a:moveTo>
                      <a:pt x="25670" y="41152"/>
                    </a:moveTo>
                    <a:cubicBezTo>
                      <a:pt x="20776" y="45082"/>
                      <a:pt x="8262" y="53264"/>
                      <a:pt x="7380" y="66180"/>
                    </a:cubicBezTo>
                    <a:cubicBezTo>
                      <a:pt x="14359" y="52623"/>
                      <a:pt x="22782" y="47970"/>
                      <a:pt x="33371" y="45323"/>
                    </a:cubicBezTo>
                    <a:cubicBezTo>
                      <a:pt x="25750" y="25028"/>
                      <a:pt x="12835" y="3209"/>
                      <a:pt x="0" y="0"/>
                    </a:cubicBezTo>
                    <a:cubicBezTo>
                      <a:pt x="11632" y="7380"/>
                      <a:pt x="23664" y="33290"/>
                      <a:pt x="25670" y="41152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6DB2743-2EE5-46A5-A4A7-051BE996BB93}"/>
                  </a:ext>
                </a:extLst>
              </p:cNvPr>
              <p:cNvSpPr/>
              <p:nvPr/>
            </p:nvSpPr>
            <p:spPr>
              <a:xfrm>
                <a:off x="2561784" y="1976735"/>
                <a:ext cx="123856" cy="148152"/>
              </a:xfrm>
              <a:custGeom>
                <a:avLst/>
                <a:gdLst>
                  <a:gd name="connsiteX0" fmla="*/ 0 w 123856"/>
                  <a:gd name="connsiteY0" fmla="*/ 10430 h 148152"/>
                  <a:gd name="connsiteX1" fmla="*/ 37542 w 123856"/>
                  <a:gd name="connsiteY1" fmla="*/ 82947 h 148152"/>
                  <a:gd name="connsiteX2" fmla="*/ 44120 w 123856"/>
                  <a:gd name="connsiteY2" fmla="*/ 133003 h 148152"/>
                  <a:gd name="connsiteX3" fmla="*/ 90726 w 123856"/>
                  <a:gd name="connsiteY3" fmla="*/ 143832 h 148152"/>
                  <a:gd name="connsiteX4" fmla="*/ 123856 w 123856"/>
                  <a:gd name="connsiteY4" fmla="*/ 117440 h 148152"/>
                  <a:gd name="connsiteX5" fmla="*/ 91448 w 123856"/>
                  <a:gd name="connsiteY5" fmla="*/ 60566 h 148152"/>
                  <a:gd name="connsiteX6" fmla="*/ 60805 w 123856"/>
                  <a:gd name="connsiteY6" fmla="*/ 76529 h 148152"/>
                  <a:gd name="connsiteX7" fmla="*/ 17086 w 123856"/>
                  <a:gd name="connsiteY7" fmla="*/ 2 h 148152"/>
                  <a:gd name="connsiteX8" fmla="*/ 0 w 123856"/>
                  <a:gd name="connsiteY8" fmla="*/ 10430 h 14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56" h="148152">
                    <a:moveTo>
                      <a:pt x="0" y="10430"/>
                    </a:moveTo>
                    <a:cubicBezTo>
                      <a:pt x="481" y="14601"/>
                      <a:pt x="30804" y="51421"/>
                      <a:pt x="37542" y="82947"/>
                    </a:cubicBezTo>
                    <a:cubicBezTo>
                      <a:pt x="41071" y="99391"/>
                      <a:pt x="39146" y="120248"/>
                      <a:pt x="44120" y="133003"/>
                    </a:cubicBezTo>
                    <a:cubicBezTo>
                      <a:pt x="51500" y="151854"/>
                      <a:pt x="77891" y="150089"/>
                      <a:pt x="90726" y="143832"/>
                    </a:cubicBezTo>
                    <a:cubicBezTo>
                      <a:pt x="97304" y="140623"/>
                      <a:pt x="118000" y="120168"/>
                      <a:pt x="123856" y="117440"/>
                    </a:cubicBezTo>
                    <a:cubicBezTo>
                      <a:pt x="114390" y="103242"/>
                      <a:pt x="93373" y="80219"/>
                      <a:pt x="91448" y="60566"/>
                    </a:cubicBezTo>
                    <a:cubicBezTo>
                      <a:pt x="85352" y="65540"/>
                      <a:pt x="68746" y="76529"/>
                      <a:pt x="60805" y="76529"/>
                    </a:cubicBezTo>
                    <a:cubicBezTo>
                      <a:pt x="56714" y="76529"/>
                      <a:pt x="22862" y="39309"/>
                      <a:pt x="17086" y="2"/>
                    </a:cubicBezTo>
                    <a:cubicBezTo>
                      <a:pt x="12113" y="-78"/>
                      <a:pt x="7540" y="2408"/>
                      <a:pt x="0" y="1043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D672253-5FDA-4D82-9B71-8C60C52E1224}"/>
                  </a:ext>
                </a:extLst>
              </p:cNvPr>
              <p:cNvSpPr/>
              <p:nvPr/>
            </p:nvSpPr>
            <p:spPr>
              <a:xfrm>
                <a:off x="2600131" y="2129631"/>
                <a:ext cx="104429" cy="247524"/>
              </a:xfrm>
              <a:custGeom>
                <a:avLst/>
                <a:gdLst>
                  <a:gd name="connsiteX0" fmla="*/ 92969 w 104429"/>
                  <a:gd name="connsiteY0" fmla="*/ 0 h 247524"/>
                  <a:gd name="connsiteX1" fmla="*/ 50855 w 104429"/>
                  <a:gd name="connsiteY1" fmla="*/ 26953 h 247524"/>
                  <a:gd name="connsiteX2" fmla="*/ 28956 w 104429"/>
                  <a:gd name="connsiteY2" fmla="*/ 61928 h 247524"/>
                  <a:gd name="connsiteX3" fmla="*/ 29196 w 104429"/>
                  <a:gd name="connsiteY3" fmla="*/ 108133 h 247524"/>
                  <a:gd name="connsiteX4" fmla="*/ 9222 w 104429"/>
                  <a:gd name="connsiteY4" fmla="*/ 183217 h 247524"/>
                  <a:gd name="connsiteX5" fmla="*/ 2163 w 104429"/>
                  <a:gd name="connsiteY5" fmla="*/ 244744 h 247524"/>
                  <a:gd name="connsiteX6" fmla="*/ 104280 w 104429"/>
                  <a:gd name="connsiteY6" fmla="*/ 212577 h 247524"/>
                  <a:gd name="connsiteX7" fmla="*/ 99868 w 104429"/>
                  <a:gd name="connsiteY7" fmla="*/ 96422 h 247524"/>
                  <a:gd name="connsiteX8" fmla="*/ 92969 w 104429"/>
                  <a:gd name="connsiteY8" fmla="*/ 0 h 24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429" h="247524">
                    <a:moveTo>
                      <a:pt x="92969" y="0"/>
                    </a:moveTo>
                    <a:cubicBezTo>
                      <a:pt x="76204" y="14840"/>
                      <a:pt x="70990" y="17167"/>
                      <a:pt x="50855" y="26953"/>
                    </a:cubicBezTo>
                    <a:cubicBezTo>
                      <a:pt x="34892" y="32729"/>
                      <a:pt x="28474" y="44922"/>
                      <a:pt x="28956" y="61928"/>
                    </a:cubicBezTo>
                    <a:cubicBezTo>
                      <a:pt x="29437" y="78373"/>
                      <a:pt x="30480" y="94175"/>
                      <a:pt x="29196" y="108133"/>
                    </a:cubicBezTo>
                    <a:cubicBezTo>
                      <a:pt x="26790" y="133402"/>
                      <a:pt x="15960" y="157948"/>
                      <a:pt x="9222" y="183217"/>
                    </a:cubicBezTo>
                    <a:cubicBezTo>
                      <a:pt x="-244" y="218593"/>
                      <a:pt x="-2089" y="236000"/>
                      <a:pt x="2163" y="244744"/>
                    </a:cubicBezTo>
                    <a:cubicBezTo>
                      <a:pt x="5933" y="252445"/>
                      <a:pt x="69385" y="244904"/>
                      <a:pt x="104280" y="212577"/>
                    </a:cubicBezTo>
                    <a:cubicBezTo>
                      <a:pt x="105082" y="199581"/>
                      <a:pt x="102515" y="151531"/>
                      <a:pt x="99868" y="96422"/>
                    </a:cubicBezTo>
                    <a:cubicBezTo>
                      <a:pt x="97702" y="55992"/>
                      <a:pt x="94092" y="17568"/>
                      <a:pt x="92969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22CF263-6A9D-4B81-8701-55822BF4C1A2}"/>
                  </a:ext>
                </a:extLst>
              </p:cNvPr>
              <p:cNvSpPr/>
              <p:nvPr/>
            </p:nvSpPr>
            <p:spPr>
              <a:xfrm>
                <a:off x="2703048" y="1986443"/>
                <a:ext cx="39293" cy="96261"/>
              </a:xfrm>
              <a:custGeom>
                <a:avLst/>
                <a:gdLst>
                  <a:gd name="connsiteX0" fmla="*/ 17006 w 39293"/>
                  <a:gd name="connsiteY0" fmla="*/ 0 h 96261"/>
                  <a:gd name="connsiteX1" fmla="*/ 33852 w 39293"/>
                  <a:gd name="connsiteY1" fmla="*/ 72196 h 96261"/>
                  <a:gd name="connsiteX2" fmla="*/ 0 w 39293"/>
                  <a:gd name="connsiteY2" fmla="*/ 96261 h 96261"/>
                  <a:gd name="connsiteX3" fmla="*/ 2406 w 39293"/>
                  <a:gd name="connsiteY3" fmla="*/ 11551 h 96261"/>
                  <a:gd name="connsiteX4" fmla="*/ 17006 w 39293"/>
                  <a:gd name="connsiteY4" fmla="*/ 0 h 9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93" h="96261">
                    <a:moveTo>
                      <a:pt x="17006" y="0"/>
                    </a:moveTo>
                    <a:cubicBezTo>
                      <a:pt x="40430" y="30242"/>
                      <a:pt x="44200" y="54307"/>
                      <a:pt x="33852" y="72196"/>
                    </a:cubicBezTo>
                    <a:cubicBezTo>
                      <a:pt x="30402" y="78132"/>
                      <a:pt x="14038" y="89523"/>
                      <a:pt x="0" y="96261"/>
                    </a:cubicBezTo>
                    <a:cubicBezTo>
                      <a:pt x="722" y="65859"/>
                      <a:pt x="4893" y="34895"/>
                      <a:pt x="2406" y="11551"/>
                    </a:cubicBezTo>
                    <a:cubicBezTo>
                      <a:pt x="9546" y="8984"/>
                      <a:pt x="14920" y="4572"/>
                      <a:pt x="17006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5BC2A24-736A-4EDB-9DAD-342CE4AE9D0A}"/>
                  </a:ext>
                </a:extLst>
              </p:cNvPr>
              <p:cNvSpPr/>
              <p:nvPr/>
            </p:nvSpPr>
            <p:spPr>
              <a:xfrm>
                <a:off x="2705524" y="2111823"/>
                <a:ext cx="48702" cy="213619"/>
              </a:xfrm>
              <a:custGeom>
                <a:avLst/>
                <a:gdLst>
                  <a:gd name="connsiteX0" fmla="*/ 22551 w 48702"/>
                  <a:gd name="connsiteY0" fmla="*/ 0 h 213619"/>
                  <a:gd name="connsiteX1" fmla="*/ 91 w 48702"/>
                  <a:gd name="connsiteY1" fmla="*/ 11632 h 213619"/>
                  <a:gd name="connsiteX2" fmla="*/ 1294 w 48702"/>
                  <a:gd name="connsiteY2" fmla="*/ 69549 h 213619"/>
                  <a:gd name="connsiteX3" fmla="*/ 27044 w 48702"/>
                  <a:gd name="connsiteY3" fmla="*/ 213620 h 213619"/>
                  <a:gd name="connsiteX4" fmla="*/ 48702 w 48702"/>
                  <a:gd name="connsiteY4" fmla="*/ 192282 h 213619"/>
                  <a:gd name="connsiteX5" fmla="*/ 17979 w 48702"/>
                  <a:gd name="connsiteY5" fmla="*/ 65778 h 213619"/>
                  <a:gd name="connsiteX6" fmla="*/ 22551 w 48702"/>
                  <a:gd name="connsiteY6" fmla="*/ 0 h 21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02" h="213619">
                    <a:moveTo>
                      <a:pt x="22551" y="0"/>
                    </a:moveTo>
                    <a:cubicBezTo>
                      <a:pt x="13006" y="6738"/>
                      <a:pt x="11000" y="7380"/>
                      <a:pt x="91" y="11632"/>
                    </a:cubicBezTo>
                    <a:cubicBezTo>
                      <a:pt x="411" y="36499"/>
                      <a:pt x="-872" y="52141"/>
                      <a:pt x="1294" y="69549"/>
                    </a:cubicBezTo>
                    <a:cubicBezTo>
                      <a:pt x="6909" y="114872"/>
                      <a:pt x="20145" y="166371"/>
                      <a:pt x="27044" y="213620"/>
                    </a:cubicBezTo>
                    <a:cubicBezTo>
                      <a:pt x="35146" y="210010"/>
                      <a:pt x="42365" y="204555"/>
                      <a:pt x="48702" y="192282"/>
                    </a:cubicBezTo>
                    <a:cubicBezTo>
                      <a:pt x="42125" y="158269"/>
                      <a:pt x="21348" y="111663"/>
                      <a:pt x="17979" y="65778"/>
                    </a:cubicBezTo>
                    <a:cubicBezTo>
                      <a:pt x="17016" y="53666"/>
                      <a:pt x="23033" y="36098"/>
                      <a:pt x="22551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3" name="Graphic 5">
              <a:extLst>
                <a:ext uri="{FF2B5EF4-FFF2-40B4-BE49-F238E27FC236}">
                  <a16:creationId xmlns:a16="http://schemas.microsoft.com/office/drawing/2014/main" id="{52A29BC5-5B6C-42C9-87C6-BA8FD03C3687}"/>
                </a:ext>
              </a:extLst>
            </p:cNvPr>
            <p:cNvGrpSpPr/>
            <p:nvPr/>
          </p:nvGrpSpPr>
          <p:grpSpPr>
            <a:xfrm>
              <a:off x="2527137" y="1946501"/>
              <a:ext cx="390280" cy="249414"/>
              <a:chOff x="2527137" y="1946501"/>
              <a:chExt cx="390280" cy="249414"/>
            </a:xfrm>
          </p:grpSpPr>
          <p:grpSp>
            <p:nvGrpSpPr>
              <p:cNvPr id="222" name="Graphic 5">
                <a:extLst>
                  <a:ext uri="{FF2B5EF4-FFF2-40B4-BE49-F238E27FC236}">
                    <a16:creationId xmlns:a16="http://schemas.microsoft.com/office/drawing/2014/main" id="{A7BFE001-6996-418D-8C11-B937FB9F15AF}"/>
                  </a:ext>
                </a:extLst>
              </p:cNvPr>
              <p:cNvGrpSpPr/>
              <p:nvPr/>
            </p:nvGrpSpPr>
            <p:grpSpPr>
              <a:xfrm>
                <a:off x="2527137" y="1999919"/>
                <a:ext cx="86712" cy="193966"/>
                <a:chOff x="2527137" y="1999919"/>
                <a:chExt cx="86712" cy="193966"/>
              </a:xfrm>
            </p:grpSpPr>
            <p:grpSp>
              <p:nvGrpSpPr>
                <p:cNvPr id="253" name="Graphic 5">
                  <a:extLst>
                    <a:ext uri="{FF2B5EF4-FFF2-40B4-BE49-F238E27FC236}">
                      <a16:creationId xmlns:a16="http://schemas.microsoft.com/office/drawing/2014/main" id="{A46851EB-4596-4CDA-9225-F1CBAA906483}"/>
                    </a:ext>
                  </a:extLst>
                </p:cNvPr>
                <p:cNvGrpSpPr/>
                <p:nvPr/>
              </p:nvGrpSpPr>
              <p:grpSpPr>
                <a:xfrm>
                  <a:off x="2527137" y="1999919"/>
                  <a:ext cx="86712" cy="193966"/>
                  <a:chOff x="2527137" y="1999919"/>
                  <a:chExt cx="86712" cy="193966"/>
                </a:xfrm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EE4C5B76-BB05-40ED-9399-6D862BE5BAEA}"/>
                      </a:ext>
                    </a:extLst>
                  </p:cNvPr>
                  <p:cNvSpPr/>
                  <p:nvPr/>
                </p:nvSpPr>
                <p:spPr>
                  <a:xfrm>
                    <a:off x="2527137" y="2000287"/>
                    <a:ext cx="86712" cy="193599"/>
                  </a:xfrm>
                  <a:custGeom>
                    <a:avLst/>
                    <a:gdLst>
                      <a:gd name="connsiteX0" fmla="*/ 234 w 86712"/>
                      <a:gd name="connsiteY0" fmla="*/ 21693 h 193599"/>
                      <a:gd name="connsiteX1" fmla="*/ 29674 w 86712"/>
                      <a:gd name="connsiteY1" fmla="*/ 157662 h 193599"/>
                      <a:gd name="connsiteX2" fmla="*/ 61922 w 86712"/>
                      <a:gd name="connsiteY2" fmla="*/ 193599 h 193599"/>
                      <a:gd name="connsiteX3" fmla="*/ 86549 w 86712"/>
                      <a:gd name="connsiteY3" fmla="*/ 156298 h 193599"/>
                      <a:gd name="connsiteX4" fmla="*/ 64729 w 86712"/>
                      <a:gd name="connsiteY4" fmla="*/ 65171 h 193599"/>
                      <a:gd name="connsiteX5" fmla="*/ 24300 w 86712"/>
                      <a:gd name="connsiteY5" fmla="*/ 114 h 193599"/>
                      <a:gd name="connsiteX6" fmla="*/ 234 w 86712"/>
                      <a:gd name="connsiteY6" fmla="*/ 21693 h 19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712" h="193599">
                        <a:moveTo>
                          <a:pt x="234" y="21693"/>
                        </a:moveTo>
                        <a:cubicBezTo>
                          <a:pt x="-2252" y="55625"/>
                          <a:pt x="15556" y="117473"/>
                          <a:pt x="29674" y="157662"/>
                        </a:cubicBezTo>
                        <a:cubicBezTo>
                          <a:pt x="36894" y="178117"/>
                          <a:pt x="43953" y="193519"/>
                          <a:pt x="61922" y="193599"/>
                        </a:cubicBezTo>
                        <a:cubicBezTo>
                          <a:pt x="78928" y="193599"/>
                          <a:pt x="88073" y="173625"/>
                          <a:pt x="86549" y="156298"/>
                        </a:cubicBezTo>
                        <a:cubicBezTo>
                          <a:pt x="84784" y="135682"/>
                          <a:pt x="71869" y="131751"/>
                          <a:pt x="64729" y="65171"/>
                        </a:cubicBezTo>
                        <a:cubicBezTo>
                          <a:pt x="61120" y="30998"/>
                          <a:pt x="46119" y="1959"/>
                          <a:pt x="24300" y="114"/>
                        </a:cubicBezTo>
                        <a:cubicBezTo>
                          <a:pt x="12588" y="-929"/>
                          <a:pt x="1518" y="5088"/>
                          <a:pt x="234" y="21693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1794601D-2ABE-445F-869D-857EB99A57EB}"/>
                      </a:ext>
                    </a:extLst>
                  </p:cNvPr>
                  <p:cNvSpPr/>
                  <p:nvPr/>
                </p:nvSpPr>
                <p:spPr>
                  <a:xfrm>
                    <a:off x="2527137" y="1999919"/>
                    <a:ext cx="85184" cy="193966"/>
                  </a:xfrm>
                  <a:custGeom>
                    <a:avLst/>
                    <a:gdLst>
                      <a:gd name="connsiteX0" fmla="*/ 234 w 85184"/>
                      <a:gd name="connsiteY0" fmla="*/ 22060 h 193966"/>
                      <a:gd name="connsiteX1" fmla="*/ 29674 w 85184"/>
                      <a:gd name="connsiteY1" fmla="*/ 158029 h 193966"/>
                      <a:gd name="connsiteX2" fmla="*/ 61922 w 85184"/>
                      <a:gd name="connsiteY2" fmla="*/ 193966 h 193966"/>
                      <a:gd name="connsiteX3" fmla="*/ 85185 w 85184"/>
                      <a:gd name="connsiteY3" fmla="*/ 172227 h 193966"/>
                      <a:gd name="connsiteX4" fmla="*/ 65451 w 85184"/>
                      <a:gd name="connsiteY4" fmla="*/ 174152 h 193966"/>
                      <a:gd name="connsiteX5" fmla="*/ 71949 w 85184"/>
                      <a:gd name="connsiteY5" fmla="*/ 136611 h 193966"/>
                      <a:gd name="connsiteX6" fmla="*/ 45638 w 85184"/>
                      <a:gd name="connsiteY6" fmla="*/ 139258 h 193966"/>
                      <a:gd name="connsiteX7" fmla="*/ 20931 w 85184"/>
                      <a:gd name="connsiteY7" fmla="*/ 0 h 193966"/>
                      <a:gd name="connsiteX8" fmla="*/ 234 w 85184"/>
                      <a:gd name="connsiteY8" fmla="*/ 22060 h 193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184" h="193966">
                        <a:moveTo>
                          <a:pt x="234" y="22060"/>
                        </a:moveTo>
                        <a:cubicBezTo>
                          <a:pt x="-2252" y="55992"/>
                          <a:pt x="15556" y="117840"/>
                          <a:pt x="29674" y="158029"/>
                        </a:cubicBezTo>
                        <a:cubicBezTo>
                          <a:pt x="36894" y="178484"/>
                          <a:pt x="43953" y="193886"/>
                          <a:pt x="61922" y="193966"/>
                        </a:cubicBezTo>
                        <a:cubicBezTo>
                          <a:pt x="73874" y="193966"/>
                          <a:pt x="81976" y="184180"/>
                          <a:pt x="85185" y="172227"/>
                        </a:cubicBezTo>
                        <a:cubicBezTo>
                          <a:pt x="78607" y="173190"/>
                          <a:pt x="72029" y="173832"/>
                          <a:pt x="65451" y="174152"/>
                        </a:cubicBezTo>
                        <a:cubicBezTo>
                          <a:pt x="59676" y="174393"/>
                          <a:pt x="75880" y="148804"/>
                          <a:pt x="71949" y="136611"/>
                        </a:cubicBezTo>
                        <a:cubicBezTo>
                          <a:pt x="62243" y="136691"/>
                          <a:pt x="50370" y="138295"/>
                          <a:pt x="45638" y="139258"/>
                        </a:cubicBezTo>
                        <a:cubicBezTo>
                          <a:pt x="30958" y="92892"/>
                          <a:pt x="17802" y="45564"/>
                          <a:pt x="20931" y="0"/>
                        </a:cubicBezTo>
                        <a:cubicBezTo>
                          <a:pt x="10262" y="481"/>
                          <a:pt x="1357" y="7540"/>
                          <a:pt x="234" y="22060"/>
                        </a:cubicBezTo>
                        <a:close/>
                      </a:path>
                    </a:pathLst>
                  </a:custGeom>
                  <a:solidFill>
                    <a:srgbClr val="DB4F4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CF359375-D893-44FF-BFC6-148BD4B0E150}"/>
                    </a:ext>
                  </a:extLst>
                </p:cNvPr>
                <p:cNvSpPr/>
                <p:nvPr/>
              </p:nvSpPr>
              <p:spPr>
                <a:xfrm>
                  <a:off x="2550955" y="2002647"/>
                  <a:ext cx="47087" cy="130273"/>
                </a:xfrm>
                <a:custGeom>
                  <a:avLst/>
                  <a:gdLst>
                    <a:gd name="connsiteX0" fmla="*/ 0 w 47087"/>
                    <a:gd name="connsiteY0" fmla="*/ 0 h 130273"/>
                    <a:gd name="connsiteX1" fmla="*/ 47088 w 47087"/>
                    <a:gd name="connsiteY1" fmla="*/ 125300 h 130273"/>
                    <a:gd name="connsiteX2" fmla="*/ 23504 w 47087"/>
                    <a:gd name="connsiteY2" fmla="*/ 130273 h 130273"/>
                    <a:gd name="connsiteX3" fmla="*/ 0 w 47087"/>
                    <a:gd name="connsiteY3" fmla="*/ 0 h 13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87" h="130273">
                      <a:moveTo>
                        <a:pt x="0" y="0"/>
                      </a:moveTo>
                      <a:cubicBezTo>
                        <a:pt x="41152" y="14118"/>
                        <a:pt x="23584" y="59762"/>
                        <a:pt x="47088" y="125300"/>
                      </a:cubicBezTo>
                      <a:cubicBezTo>
                        <a:pt x="38585" y="128108"/>
                        <a:pt x="30723" y="128188"/>
                        <a:pt x="23504" y="130273"/>
                      </a:cubicBezTo>
                      <a:cubicBezTo>
                        <a:pt x="11471" y="78373"/>
                        <a:pt x="4973" y="60805"/>
                        <a:pt x="0" y="0"/>
                      </a:cubicBezTo>
                      <a:close/>
                    </a:path>
                  </a:pathLst>
                </a:custGeom>
                <a:solidFill>
                  <a:srgbClr val="FC838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23" name="Graphic 5">
                <a:extLst>
                  <a:ext uri="{FF2B5EF4-FFF2-40B4-BE49-F238E27FC236}">
                    <a16:creationId xmlns:a16="http://schemas.microsoft.com/office/drawing/2014/main" id="{47633B4F-B5A3-4F66-A745-3D830674214A}"/>
                  </a:ext>
                </a:extLst>
              </p:cNvPr>
              <p:cNvGrpSpPr/>
              <p:nvPr/>
            </p:nvGrpSpPr>
            <p:grpSpPr>
              <a:xfrm>
                <a:off x="2568887" y="1946501"/>
                <a:ext cx="348530" cy="249414"/>
                <a:chOff x="2568887" y="1946501"/>
                <a:chExt cx="348530" cy="249414"/>
              </a:xfrm>
            </p:grpSpPr>
            <p:grpSp>
              <p:nvGrpSpPr>
                <p:cNvPr id="224" name="Graphic 5">
                  <a:extLst>
                    <a:ext uri="{FF2B5EF4-FFF2-40B4-BE49-F238E27FC236}">
                      <a16:creationId xmlns:a16="http://schemas.microsoft.com/office/drawing/2014/main" id="{108F3553-D3C2-4878-9818-B0D9E8CAA593}"/>
                    </a:ext>
                  </a:extLst>
                </p:cNvPr>
                <p:cNvGrpSpPr/>
                <p:nvPr/>
              </p:nvGrpSpPr>
              <p:grpSpPr>
                <a:xfrm>
                  <a:off x="2729184" y="1946501"/>
                  <a:ext cx="188233" cy="214539"/>
                  <a:chOff x="2729184" y="1946501"/>
                  <a:chExt cx="188233" cy="214539"/>
                </a:xfrm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46F545A-893D-4D1D-8914-F42589A9AFDB}"/>
                      </a:ext>
                    </a:extLst>
                  </p:cNvPr>
                  <p:cNvSpPr/>
                  <p:nvPr/>
                </p:nvSpPr>
                <p:spPr>
                  <a:xfrm>
                    <a:off x="2733611" y="2056633"/>
                    <a:ext cx="42188" cy="31607"/>
                  </a:xfrm>
                  <a:custGeom>
                    <a:avLst/>
                    <a:gdLst>
                      <a:gd name="connsiteX0" fmla="*/ 0 w 42188"/>
                      <a:gd name="connsiteY0" fmla="*/ 30402 h 31607"/>
                      <a:gd name="connsiteX1" fmla="*/ 11391 w 42188"/>
                      <a:gd name="connsiteY1" fmla="*/ 16364 h 31607"/>
                      <a:gd name="connsiteX2" fmla="*/ 41954 w 42188"/>
                      <a:gd name="connsiteY2" fmla="*/ 0 h 31607"/>
                      <a:gd name="connsiteX3" fmla="*/ 29841 w 42188"/>
                      <a:gd name="connsiteY3" fmla="*/ 18129 h 31607"/>
                      <a:gd name="connsiteX4" fmla="*/ 0 w 42188"/>
                      <a:gd name="connsiteY4" fmla="*/ 30402 h 31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88" h="31607">
                        <a:moveTo>
                          <a:pt x="0" y="30402"/>
                        </a:moveTo>
                        <a:cubicBezTo>
                          <a:pt x="3048" y="25910"/>
                          <a:pt x="7781" y="19413"/>
                          <a:pt x="11391" y="16364"/>
                        </a:cubicBezTo>
                        <a:cubicBezTo>
                          <a:pt x="20135" y="8984"/>
                          <a:pt x="29199" y="8503"/>
                          <a:pt x="41954" y="0"/>
                        </a:cubicBezTo>
                        <a:cubicBezTo>
                          <a:pt x="43398" y="8583"/>
                          <a:pt x="38023" y="13156"/>
                          <a:pt x="29841" y="18129"/>
                        </a:cubicBezTo>
                        <a:cubicBezTo>
                          <a:pt x="21579" y="34173"/>
                          <a:pt x="16765" y="32247"/>
                          <a:pt x="0" y="30402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37" name="Graphic 5">
                    <a:extLst>
                      <a:ext uri="{FF2B5EF4-FFF2-40B4-BE49-F238E27FC236}">
                        <a16:creationId xmlns:a16="http://schemas.microsoft.com/office/drawing/2014/main" id="{E7EB8D47-AC74-468B-826F-6544CB0DE2D5}"/>
                      </a:ext>
                    </a:extLst>
                  </p:cNvPr>
                  <p:cNvGrpSpPr/>
                  <p:nvPr/>
                </p:nvGrpSpPr>
                <p:grpSpPr>
                  <a:xfrm>
                    <a:off x="2729184" y="1946501"/>
                    <a:ext cx="188233" cy="214539"/>
                    <a:chOff x="2729184" y="1946501"/>
                    <a:chExt cx="188233" cy="214539"/>
                  </a:xfrm>
                </p:grpSpPr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9AAB930E-A45B-4FFE-8639-21FB8AAB6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184" y="1946501"/>
                      <a:ext cx="187656" cy="214525"/>
                    </a:xfrm>
                    <a:custGeom>
                      <a:avLst/>
                      <a:gdLst>
                        <a:gd name="connsiteX0" fmla="*/ 125154 w 187656"/>
                        <a:gd name="connsiteY0" fmla="*/ 129385 h 214525"/>
                        <a:gd name="connsiteX1" fmla="*/ 137187 w 187656"/>
                        <a:gd name="connsiteY1" fmla="*/ 113983 h 214525"/>
                        <a:gd name="connsiteX2" fmla="*/ 187644 w 187656"/>
                        <a:gd name="connsiteY2" fmla="*/ 2881 h 214525"/>
                        <a:gd name="connsiteX3" fmla="*/ 173606 w 187656"/>
                        <a:gd name="connsiteY3" fmla="*/ 3202 h 214525"/>
                        <a:gd name="connsiteX4" fmla="*/ 63788 w 187656"/>
                        <a:gd name="connsiteY4" fmla="*/ 80853 h 214525"/>
                        <a:gd name="connsiteX5" fmla="*/ 47504 w 187656"/>
                        <a:gd name="connsiteY5" fmla="*/ 102271 h 214525"/>
                        <a:gd name="connsiteX6" fmla="*/ 1619 w 187656"/>
                        <a:gd name="connsiteY6" fmla="*/ 202543 h 214525"/>
                        <a:gd name="connsiteX7" fmla="*/ 737 w 187656"/>
                        <a:gd name="connsiteY7" fmla="*/ 211207 h 214525"/>
                        <a:gd name="connsiteX8" fmla="*/ 7234 w 187656"/>
                        <a:gd name="connsiteY8" fmla="*/ 214496 h 214525"/>
                        <a:gd name="connsiteX9" fmla="*/ 34428 w 187656"/>
                        <a:gd name="connsiteY9" fmla="*/ 194120 h 214525"/>
                        <a:gd name="connsiteX10" fmla="*/ 35551 w 187656"/>
                        <a:gd name="connsiteY10" fmla="*/ 194682 h 214525"/>
                        <a:gd name="connsiteX11" fmla="*/ 125154 w 187656"/>
                        <a:gd name="connsiteY11" fmla="*/ 129385 h 214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7656" h="214525">
                          <a:moveTo>
                            <a:pt x="125154" y="129385"/>
                          </a:moveTo>
                          <a:cubicBezTo>
                            <a:pt x="134299" y="123368"/>
                            <a:pt x="132695" y="124010"/>
                            <a:pt x="137187" y="113983"/>
                          </a:cubicBezTo>
                          <a:cubicBezTo>
                            <a:pt x="141920" y="103555"/>
                            <a:pt x="188526" y="3363"/>
                            <a:pt x="187644" y="2881"/>
                          </a:cubicBezTo>
                          <a:cubicBezTo>
                            <a:pt x="180826" y="-568"/>
                            <a:pt x="180585" y="-1450"/>
                            <a:pt x="173606" y="3202"/>
                          </a:cubicBezTo>
                          <a:lnTo>
                            <a:pt x="63788" y="80853"/>
                          </a:lnTo>
                          <a:cubicBezTo>
                            <a:pt x="54964" y="88794"/>
                            <a:pt x="52477" y="91522"/>
                            <a:pt x="47504" y="102271"/>
                          </a:cubicBezTo>
                          <a:lnTo>
                            <a:pt x="1619" y="202543"/>
                          </a:lnTo>
                          <a:cubicBezTo>
                            <a:pt x="-627" y="207276"/>
                            <a:pt x="-146" y="210485"/>
                            <a:pt x="737" y="211207"/>
                          </a:cubicBezTo>
                          <a:cubicBezTo>
                            <a:pt x="2662" y="212169"/>
                            <a:pt x="5229" y="213453"/>
                            <a:pt x="7234" y="214496"/>
                          </a:cubicBezTo>
                          <a:cubicBezTo>
                            <a:pt x="8759" y="215217"/>
                            <a:pt x="24080" y="202704"/>
                            <a:pt x="34428" y="194120"/>
                          </a:cubicBezTo>
                          <a:lnTo>
                            <a:pt x="35551" y="194682"/>
                          </a:lnTo>
                          <a:cubicBezTo>
                            <a:pt x="36354" y="195083"/>
                            <a:pt x="122427" y="131310"/>
                            <a:pt x="125154" y="129385"/>
                          </a:cubicBezTo>
                          <a:close/>
                        </a:path>
                      </a:pathLst>
                    </a:custGeom>
                    <a:solidFill>
                      <a:srgbClr val="ACACB5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9" name="Freeform: Shape 238">
                      <a:extLst>
                        <a:ext uri="{FF2B5EF4-FFF2-40B4-BE49-F238E27FC236}">
                          <a16:creationId xmlns:a16="http://schemas.microsoft.com/office/drawing/2014/main" id="{F6F34465-84F1-4B1C-8F77-316581A9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226" y="1968314"/>
                      <a:ext cx="137011" cy="190516"/>
                    </a:xfrm>
                    <a:custGeom>
                      <a:avLst/>
                      <a:gdLst>
                        <a:gd name="connsiteX0" fmla="*/ 33691 w 137011"/>
                        <a:gd name="connsiteY0" fmla="*/ 164767 h 190516"/>
                        <a:gd name="connsiteX1" fmla="*/ 45724 w 137011"/>
                        <a:gd name="connsiteY1" fmla="*/ 149365 h 190516"/>
                        <a:gd name="connsiteX2" fmla="*/ 125460 w 137011"/>
                        <a:gd name="connsiteY2" fmla="*/ 16284 h 190516"/>
                        <a:gd name="connsiteX3" fmla="*/ 69789 w 137011"/>
                        <a:gd name="connsiteY3" fmla="*/ 52783 h 190516"/>
                        <a:gd name="connsiteX4" fmla="*/ 68747 w 137011"/>
                        <a:gd name="connsiteY4" fmla="*/ 50858 h 190516"/>
                        <a:gd name="connsiteX5" fmla="*/ 137012 w 137011"/>
                        <a:gd name="connsiteY5" fmla="*/ 0 h 190516"/>
                        <a:gd name="connsiteX6" fmla="*/ 83266 w 137011"/>
                        <a:gd name="connsiteY6" fmla="*/ 37943 h 190516"/>
                        <a:gd name="connsiteX7" fmla="*/ 58559 w 137011"/>
                        <a:gd name="connsiteY7" fmla="*/ 55350 h 190516"/>
                        <a:gd name="connsiteX8" fmla="*/ 51339 w 137011"/>
                        <a:gd name="connsiteY8" fmla="*/ 60725 h 190516"/>
                        <a:gd name="connsiteX9" fmla="*/ 37381 w 137011"/>
                        <a:gd name="connsiteY9" fmla="*/ 80298 h 190516"/>
                        <a:gd name="connsiteX10" fmla="*/ 0 w 137011"/>
                        <a:gd name="connsiteY10" fmla="*/ 162521 h 190516"/>
                        <a:gd name="connsiteX11" fmla="*/ 35937 w 137011"/>
                        <a:gd name="connsiteY11" fmla="*/ 89603 h 190516"/>
                        <a:gd name="connsiteX12" fmla="*/ 38906 w 137011"/>
                        <a:gd name="connsiteY12" fmla="*/ 90245 h 190516"/>
                        <a:gd name="connsiteX13" fmla="*/ 6498 w 137011"/>
                        <a:gd name="connsiteY13" fmla="*/ 167174 h 190516"/>
                        <a:gd name="connsiteX14" fmla="*/ 5214 w 137011"/>
                        <a:gd name="connsiteY14" fmla="*/ 174955 h 190516"/>
                        <a:gd name="connsiteX15" fmla="*/ 1444 w 137011"/>
                        <a:gd name="connsiteY15" fmla="*/ 190517 h 190516"/>
                        <a:gd name="connsiteX16" fmla="*/ 33691 w 137011"/>
                        <a:gd name="connsiteY16" fmla="*/ 164767 h 19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7011" h="190516">
                          <a:moveTo>
                            <a:pt x="33691" y="164767"/>
                          </a:moveTo>
                          <a:cubicBezTo>
                            <a:pt x="42836" y="158751"/>
                            <a:pt x="41232" y="159392"/>
                            <a:pt x="45724" y="149365"/>
                          </a:cubicBezTo>
                          <a:cubicBezTo>
                            <a:pt x="50136" y="139579"/>
                            <a:pt x="121289" y="27274"/>
                            <a:pt x="125460" y="16284"/>
                          </a:cubicBezTo>
                          <a:cubicBezTo>
                            <a:pt x="112626" y="24466"/>
                            <a:pt x="84469" y="42355"/>
                            <a:pt x="69789" y="52783"/>
                          </a:cubicBezTo>
                          <a:cubicBezTo>
                            <a:pt x="68025" y="54067"/>
                            <a:pt x="65939" y="52944"/>
                            <a:pt x="68747" y="50858"/>
                          </a:cubicBezTo>
                          <a:cubicBezTo>
                            <a:pt x="89764" y="35456"/>
                            <a:pt x="130995" y="5294"/>
                            <a:pt x="137012" y="0"/>
                          </a:cubicBezTo>
                          <a:lnTo>
                            <a:pt x="83266" y="37943"/>
                          </a:lnTo>
                          <a:lnTo>
                            <a:pt x="58559" y="55350"/>
                          </a:lnTo>
                          <a:cubicBezTo>
                            <a:pt x="56313" y="56954"/>
                            <a:pt x="53345" y="58880"/>
                            <a:pt x="51339" y="60725"/>
                          </a:cubicBezTo>
                          <a:cubicBezTo>
                            <a:pt x="44120" y="67303"/>
                            <a:pt x="41954" y="70431"/>
                            <a:pt x="37381" y="80298"/>
                          </a:cubicBezTo>
                          <a:lnTo>
                            <a:pt x="0" y="162521"/>
                          </a:lnTo>
                          <a:cubicBezTo>
                            <a:pt x="2086" y="160435"/>
                            <a:pt x="32248" y="97785"/>
                            <a:pt x="35937" y="89603"/>
                          </a:cubicBezTo>
                          <a:cubicBezTo>
                            <a:pt x="37542" y="86154"/>
                            <a:pt x="39868" y="88079"/>
                            <a:pt x="38906" y="90245"/>
                          </a:cubicBezTo>
                          <a:cubicBezTo>
                            <a:pt x="26873" y="116556"/>
                            <a:pt x="17006" y="139900"/>
                            <a:pt x="6498" y="167174"/>
                          </a:cubicBezTo>
                          <a:lnTo>
                            <a:pt x="5214" y="174955"/>
                          </a:lnTo>
                          <a:lnTo>
                            <a:pt x="1444" y="190517"/>
                          </a:lnTo>
                          <a:cubicBezTo>
                            <a:pt x="10508" y="184260"/>
                            <a:pt x="30884" y="166772"/>
                            <a:pt x="33691" y="164767"/>
                          </a:cubicBezTo>
                          <a:close/>
                        </a:path>
                      </a:pathLst>
                    </a:custGeom>
                    <a:solidFill>
                      <a:srgbClr val="C4C4CC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0" name="Freeform: Shape 239">
                      <a:extLst>
                        <a:ext uri="{FF2B5EF4-FFF2-40B4-BE49-F238E27FC236}">
                          <a16:creationId xmlns:a16="http://schemas.microsoft.com/office/drawing/2014/main" id="{33600A01-1C64-4A40-AD02-17B05C4FA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810" y="2008342"/>
                      <a:ext cx="68184" cy="89603"/>
                    </a:xfrm>
                    <a:custGeom>
                      <a:avLst/>
                      <a:gdLst>
                        <a:gd name="connsiteX0" fmla="*/ 68185 w 68184"/>
                        <a:gd name="connsiteY0" fmla="*/ 0 h 89603"/>
                        <a:gd name="connsiteX1" fmla="*/ 31927 w 68184"/>
                        <a:gd name="connsiteY1" fmla="*/ 24386 h 89603"/>
                        <a:gd name="connsiteX2" fmla="*/ 28959 w 68184"/>
                        <a:gd name="connsiteY2" fmla="*/ 21177 h 89603"/>
                        <a:gd name="connsiteX3" fmla="*/ 53425 w 68184"/>
                        <a:gd name="connsiteY3" fmla="*/ 2567 h 89603"/>
                        <a:gd name="connsiteX4" fmla="*/ 27755 w 68184"/>
                        <a:gd name="connsiteY4" fmla="*/ 20937 h 89603"/>
                        <a:gd name="connsiteX5" fmla="*/ 13958 w 68184"/>
                        <a:gd name="connsiteY5" fmla="*/ 40510 h 89603"/>
                        <a:gd name="connsiteX6" fmla="*/ 3770 w 68184"/>
                        <a:gd name="connsiteY6" fmla="*/ 62730 h 89603"/>
                        <a:gd name="connsiteX7" fmla="*/ 16445 w 68184"/>
                        <a:gd name="connsiteY7" fmla="*/ 38585 h 89603"/>
                        <a:gd name="connsiteX8" fmla="*/ 20054 w 68184"/>
                        <a:gd name="connsiteY8" fmla="*/ 40430 h 89603"/>
                        <a:gd name="connsiteX9" fmla="*/ 0 w 68184"/>
                        <a:gd name="connsiteY9" fmla="*/ 89603 h 89603"/>
                        <a:gd name="connsiteX10" fmla="*/ 68185 w 68184"/>
                        <a:gd name="connsiteY10" fmla="*/ 0 h 89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8184" h="89603">
                          <a:moveTo>
                            <a:pt x="68185" y="0"/>
                          </a:moveTo>
                          <a:cubicBezTo>
                            <a:pt x="60725" y="4171"/>
                            <a:pt x="38504" y="19653"/>
                            <a:pt x="31927" y="24386"/>
                          </a:cubicBezTo>
                          <a:cubicBezTo>
                            <a:pt x="29761" y="25910"/>
                            <a:pt x="25429" y="23825"/>
                            <a:pt x="28959" y="21177"/>
                          </a:cubicBezTo>
                          <a:lnTo>
                            <a:pt x="53425" y="2567"/>
                          </a:lnTo>
                          <a:cubicBezTo>
                            <a:pt x="49815" y="4893"/>
                            <a:pt x="31124" y="17889"/>
                            <a:pt x="27755" y="20937"/>
                          </a:cubicBezTo>
                          <a:cubicBezTo>
                            <a:pt x="20536" y="27515"/>
                            <a:pt x="18530" y="30563"/>
                            <a:pt x="13958" y="40510"/>
                          </a:cubicBezTo>
                          <a:lnTo>
                            <a:pt x="3770" y="62730"/>
                          </a:lnTo>
                          <a:cubicBezTo>
                            <a:pt x="7781" y="55511"/>
                            <a:pt x="7701" y="55190"/>
                            <a:pt x="16445" y="38585"/>
                          </a:cubicBezTo>
                          <a:cubicBezTo>
                            <a:pt x="17969" y="35617"/>
                            <a:pt x="21017" y="38184"/>
                            <a:pt x="20054" y="40430"/>
                          </a:cubicBezTo>
                          <a:cubicBezTo>
                            <a:pt x="15081" y="52222"/>
                            <a:pt x="5054" y="75966"/>
                            <a:pt x="0" y="89603"/>
                          </a:cubicBezTo>
                          <a:lnTo>
                            <a:pt x="68185" y="0"/>
                          </a:lnTo>
                          <a:close/>
                        </a:path>
                      </a:pathLst>
                    </a:custGeom>
                    <a:solidFill>
                      <a:srgbClr val="D8D8E6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1" name="Freeform: Shape 240">
                      <a:extLst>
                        <a:ext uri="{FF2B5EF4-FFF2-40B4-BE49-F238E27FC236}">
                          <a16:creationId xmlns:a16="http://schemas.microsoft.com/office/drawing/2014/main" id="{6689C9AF-EDEE-4122-9BEB-ECF6761DA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97" y="1946606"/>
                      <a:ext cx="72228" cy="49537"/>
                    </a:xfrm>
                    <a:custGeom>
                      <a:avLst/>
                      <a:gdLst>
                        <a:gd name="connsiteX0" fmla="*/ 72228 w 72228"/>
                        <a:gd name="connsiteY0" fmla="*/ 2375 h 49537"/>
                        <a:gd name="connsiteX1" fmla="*/ 52896 w 72228"/>
                        <a:gd name="connsiteY1" fmla="*/ 13926 h 49537"/>
                        <a:gd name="connsiteX2" fmla="*/ 3321 w 72228"/>
                        <a:gd name="connsiteY2" fmla="*/ 48500 h 49537"/>
                        <a:gd name="connsiteX3" fmla="*/ 1396 w 72228"/>
                        <a:gd name="connsiteY3" fmla="*/ 46575 h 49537"/>
                        <a:gd name="connsiteX4" fmla="*/ 55704 w 72228"/>
                        <a:gd name="connsiteY4" fmla="*/ 5905 h 49537"/>
                        <a:gd name="connsiteX5" fmla="*/ 65490 w 72228"/>
                        <a:gd name="connsiteY5" fmla="*/ 49 h 49537"/>
                        <a:gd name="connsiteX6" fmla="*/ 68939 w 72228"/>
                        <a:gd name="connsiteY6" fmla="*/ 691 h 49537"/>
                        <a:gd name="connsiteX7" fmla="*/ 72228 w 72228"/>
                        <a:gd name="connsiteY7" fmla="*/ 2375 h 49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2228" h="49537">
                          <a:moveTo>
                            <a:pt x="72228" y="2375"/>
                          </a:moveTo>
                          <a:cubicBezTo>
                            <a:pt x="69020" y="1573"/>
                            <a:pt x="56185" y="11600"/>
                            <a:pt x="52896" y="13926"/>
                          </a:cubicBezTo>
                          <a:cubicBezTo>
                            <a:pt x="40783" y="22670"/>
                            <a:pt x="17360" y="39596"/>
                            <a:pt x="3321" y="48500"/>
                          </a:cubicBezTo>
                          <a:cubicBezTo>
                            <a:pt x="273" y="50827"/>
                            <a:pt x="-1331" y="48821"/>
                            <a:pt x="1396" y="46575"/>
                          </a:cubicBezTo>
                          <a:cubicBezTo>
                            <a:pt x="5567" y="43126"/>
                            <a:pt x="52013" y="8632"/>
                            <a:pt x="55704" y="5905"/>
                          </a:cubicBezTo>
                          <a:cubicBezTo>
                            <a:pt x="59233" y="3257"/>
                            <a:pt x="62763" y="450"/>
                            <a:pt x="65490" y="49"/>
                          </a:cubicBezTo>
                          <a:cubicBezTo>
                            <a:pt x="66613" y="-112"/>
                            <a:pt x="67656" y="129"/>
                            <a:pt x="68939" y="691"/>
                          </a:cubicBezTo>
                          <a:cubicBezTo>
                            <a:pt x="69902" y="1092"/>
                            <a:pt x="71667" y="1974"/>
                            <a:pt x="72228" y="2375"/>
                          </a:cubicBez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2" name="Freeform: Shape 241">
                      <a:extLst>
                        <a:ext uri="{FF2B5EF4-FFF2-40B4-BE49-F238E27FC236}">
                          <a16:creationId xmlns:a16="http://schemas.microsoft.com/office/drawing/2014/main" id="{D7AAF128-F64A-43FA-A5CA-5E8200462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5888" y="1949272"/>
                      <a:ext cx="181529" cy="211768"/>
                    </a:xfrm>
                    <a:custGeom>
                      <a:avLst/>
                      <a:gdLst>
                        <a:gd name="connsiteX0" fmla="*/ 120456 w 181529"/>
                        <a:gd name="connsiteY0" fmla="*/ 127657 h 211768"/>
                        <a:gd name="connsiteX1" fmla="*/ 132489 w 181529"/>
                        <a:gd name="connsiteY1" fmla="*/ 112255 h 211768"/>
                        <a:gd name="connsiteX2" fmla="*/ 180138 w 181529"/>
                        <a:gd name="connsiteY2" fmla="*/ 6528 h 211768"/>
                        <a:gd name="connsiteX3" fmla="*/ 173319 w 181529"/>
                        <a:gd name="connsiteY3" fmla="*/ 3640 h 211768"/>
                        <a:gd name="connsiteX4" fmla="*/ 63261 w 181529"/>
                        <a:gd name="connsiteY4" fmla="*/ 82254 h 211768"/>
                        <a:gd name="connsiteX5" fmla="*/ 48661 w 181529"/>
                        <a:gd name="connsiteY5" fmla="*/ 100864 h 211768"/>
                        <a:gd name="connsiteX6" fmla="*/ 2456 w 181529"/>
                        <a:gd name="connsiteY6" fmla="*/ 202179 h 211768"/>
                        <a:gd name="connsiteX7" fmla="*/ 611 w 181529"/>
                        <a:gd name="connsiteY7" fmla="*/ 211725 h 211768"/>
                        <a:gd name="connsiteX8" fmla="*/ 8071 w 181529"/>
                        <a:gd name="connsiteY8" fmla="*/ 207634 h 211768"/>
                        <a:gd name="connsiteX9" fmla="*/ 120456 w 181529"/>
                        <a:gd name="connsiteY9" fmla="*/ 127657 h 21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529" h="211768">
                          <a:moveTo>
                            <a:pt x="120456" y="127657"/>
                          </a:moveTo>
                          <a:cubicBezTo>
                            <a:pt x="127274" y="122764"/>
                            <a:pt x="127996" y="122282"/>
                            <a:pt x="132489" y="112255"/>
                          </a:cubicBezTo>
                          <a:lnTo>
                            <a:pt x="180138" y="6528"/>
                          </a:lnTo>
                          <a:cubicBezTo>
                            <a:pt x="183427" y="-2055"/>
                            <a:pt x="180779" y="-1253"/>
                            <a:pt x="173319" y="3640"/>
                          </a:cubicBezTo>
                          <a:lnTo>
                            <a:pt x="63261" y="82254"/>
                          </a:lnTo>
                          <a:cubicBezTo>
                            <a:pt x="55720" y="88831"/>
                            <a:pt x="52913" y="91719"/>
                            <a:pt x="48661" y="100864"/>
                          </a:cubicBezTo>
                          <a:lnTo>
                            <a:pt x="2456" y="202179"/>
                          </a:lnTo>
                          <a:cubicBezTo>
                            <a:pt x="-191" y="208837"/>
                            <a:pt x="-512" y="211324"/>
                            <a:pt x="611" y="211725"/>
                          </a:cubicBezTo>
                          <a:cubicBezTo>
                            <a:pt x="1493" y="212046"/>
                            <a:pt x="3819" y="210602"/>
                            <a:pt x="8071" y="207634"/>
                          </a:cubicBezTo>
                          <a:lnTo>
                            <a:pt x="120456" y="127657"/>
                          </a:lnTo>
                          <a:close/>
                        </a:path>
                      </a:pathLst>
                    </a:custGeom>
                    <a:solidFill>
                      <a:srgbClr val="E8E8F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B6BB07DA-D959-4294-B7AA-316BA7AF0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271" y="2091212"/>
                      <a:ext cx="31555" cy="69463"/>
                    </a:xfrm>
                    <a:custGeom>
                      <a:avLst/>
                      <a:gdLst>
                        <a:gd name="connsiteX0" fmla="*/ 5506 w 31555"/>
                        <a:gd name="connsiteY0" fmla="*/ 69464 h 69463"/>
                        <a:gd name="connsiteX1" fmla="*/ 12244 w 31555"/>
                        <a:gd name="connsiteY1" fmla="*/ 47885 h 69463"/>
                        <a:gd name="connsiteX2" fmla="*/ 31256 w 31555"/>
                        <a:gd name="connsiteY2" fmla="*/ 2883 h 69463"/>
                        <a:gd name="connsiteX3" fmla="*/ 29090 w 31555"/>
                        <a:gd name="connsiteY3" fmla="*/ 1680 h 69463"/>
                        <a:gd name="connsiteX4" fmla="*/ 9437 w 31555"/>
                        <a:gd name="connsiteY4" fmla="*/ 42110 h 69463"/>
                        <a:gd name="connsiteX5" fmla="*/ 1415 w 31555"/>
                        <a:gd name="connsiteY5" fmla="*/ 58634 h 69463"/>
                        <a:gd name="connsiteX6" fmla="*/ 613 w 31555"/>
                        <a:gd name="connsiteY6" fmla="*/ 66817 h 69463"/>
                        <a:gd name="connsiteX7" fmla="*/ 5506 w 31555"/>
                        <a:gd name="connsiteY7" fmla="*/ 69464 h 69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555" h="69463">
                          <a:moveTo>
                            <a:pt x="5506" y="69464"/>
                          </a:moveTo>
                          <a:cubicBezTo>
                            <a:pt x="3420" y="67619"/>
                            <a:pt x="7271" y="58474"/>
                            <a:pt x="12244" y="47885"/>
                          </a:cubicBezTo>
                          <a:cubicBezTo>
                            <a:pt x="18902" y="33767"/>
                            <a:pt x="29651" y="7135"/>
                            <a:pt x="31256" y="2883"/>
                          </a:cubicBezTo>
                          <a:cubicBezTo>
                            <a:pt x="32218" y="156"/>
                            <a:pt x="30694" y="-1368"/>
                            <a:pt x="29090" y="1680"/>
                          </a:cubicBezTo>
                          <a:lnTo>
                            <a:pt x="9437" y="42110"/>
                          </a:lnTo>
                          <a:lnTo>
                            <a:pt x="1415" y="58634"/>
                          </a:lnTo>
                          <a:cubicBezTo>
                            <a:pt x="452" y="60560"/>
                            <a:pt x="-751" y="64891"/>
                            <a:pt x="613" y="66817"/>
                          </a:cubicBezTo>
                          <a:lnTo>
                            <a:pt x="5506" y="69464"/>
                          </a:ln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1B47D031-59C2-4CA9-B406-817D76BF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988" y="1953265"/>
                      <a:ext cx="174979" cy="203671"/>
                    </a:xfrm>
                    <a:custGeom>
                      <a:avLst/>
                      <a:gdLst>
                        <a:gd name="connsiteX0" fmla="*/ 61685 w 174979"/>
                        <a:gd name="connsiteY0" fmla="*/ 80185 h 203671"/>
                        <a:gd name="connsiteX1" fmla="*/ 171583 w 174979"/>
                        <a:gd name="connsiteY1" fmla="*/ 1652 h 203671"/>
                        <a:gd name="connsiteX2" fmla="*/ 173989 w 174979"/>
                        <a:gd name="connsiteY2" fmla="*/ 3096 h 203671"/>
                        <a:gd name="connsiteX3" fmla="*/ 127142 w 174979"/>
                        <a:gd name="connsiteY3" fmla="*/ 107138 h 203671"/>
                        <a:gd name="connsiteX4" fmla="*/ 115992 w 174979"/>
                        <a:gd name="connsiteY4" fmla="*/ 121497 h 203671"/>
                        <a:gd name="connsiteX5" fmla="*/ 3607 w 174979"/>
                        <a:gd name="connsiteY5" fmla="*/ 201554 h 203671"/>
                        <a:gd name="connsiteX6" fmla="*/ 1602 w 174979"/>
                        <a:gd name="connsiteY6" fmla="*/ 199067 h 203671"/>
                        <a:gd name="connsiteX7" fmla="*/ 47727 w 174979"/>
                        <a:gd name="connsiteY7" fmla="*/ 97833 h 203671"/>
                        <a:gd name="connsiteX8" fmla="*/ 61685 w 174979"/>
                        <a:gd name="connsiteY8" fmla="*/ 80185 h 203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4979" h="203671">
                          <a:moveTo>
                            <a:pt x="61685" y="80185"/>
                          </a:moveTo>
                          <a:lnTo>
                            <a:pt x="171583" y="1652"/>
                          </a:lnTo>
                          <a:cubicBezTo>
                            <a:pt x="175674" y="-1156"/>
                            <a:pt x="175514" y="-193"/>
                            <a:pt x="173989" y="3096"/>
                          </a:cubicBezTo>
                          <a:lnTo>
                            <a:pt x="127142" y="107138"/>
                          </a:lnTo>
                          <a:cubicBezTo>
                            <a:pt x="123212" y="115561"/>
                            <a:pt x="122410" y="116604"/>
                            <a:pt x="115992" y="121497"/>
                          </a:cubicBezTo>
                          <a:cubicBezTo>
                            <a:pt x="78450" y="148450"/>
                            <a:pt x="40989" y="174681"/>
                            <a:pt x="3607" y="201554"/>
                          </a:cubicBezTo>
                          <a:cubicBezTo>
                            <a:pt x="-1286" y="205004"/>
                            <a:pt x="-404" y="204282"/>
                            <a:pt x="1602" y="199067"/>
                          </a:cubicBezTo>
                          <a:lnTo>
                            <a:pt x="47727" y="97833"/>
                          </a:lnTo>
                          <a:cubicBezTo>
                            <a:pt x="51818" y="89410"/>
                            <a:pt x="54706" y="86282"/>
                            <a:pt x="61685" y="80185"/>
                          </a:cubicBezTo>
                          <a:close/>
                        </a:path>
                      </a:pathLst>
                    </a:custGeom>
                    <a:solidFill>
                      <a:srgbClr val="B5B5C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id="{0904FADB-03A7-4900-B7BB-FC2F0AF1D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875" y="2033067"/>
                      <a:ext cx="118270" cy="123974"/>
                    </a:xfrm>
                    <a:custGeom>
                      <a:avLst/>
                      <a:gdLst>
                        <a:gd name="connsiteX0" fmla="*/ 118271 w 118270"/>
                        <a:gd name="connsiteY0" fmla="*/ 40092 h 123974"/>
                        <a:gd name="connsiteX1" fmla="*/ 113538 w 118270"/>
                        <a:gd name="connsiteY1" fmla="*/ 43621 h 123974"/>
                        <a:gd name="connsiteX2" fmla="*/ 3640 w 118270"/>
                        <a:gd name="connsiteY2" fmla="*/ 121833 h 123974"/>
                        <a:gd name="connsiteX3" fmla="*/ 1634 w 118270"/>
                        <a:gd name="connsiteY3" fmla="*/ 119347 h 123974"/>
                        <a:gd name="connsiteX4" fmla="*/ 47759 w 118270"/>
                        <a:gd name="connsiteY4" fmla="*/ 18112 h 123974"/>
                        <a:gd name="connsiteX5" fmla="*/ 56022 w 118270"/>
                        <a:gd name="connsiteY5" fmla="*/ 5598 h 123974"/>
                        <a:gd name="connsiteX6" fmla="*/ 61557 w 118270"/>
                        <a:gd name="connsiteY6" fmla="*/ 384 h 123974"/>
                        <a:gd name="connsiteX7" fmla="*/ 118271 w 118270"/>
                        <a:gd name="connsiteY7" fmla="*/ 40092 h 12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8270" h="123974">
                          <a:moveTo>
                            <a:pt x="118271" y="40092"/>
                          </a:moveTo>
                          <a:cubicBezTo>
                            <a:pt x="116747" y="41295"/>
                            <a:pt x="115142" y="42498"/>
                            <a:pt x="113538" y="43621"/>
                          </a:cubicBezTo>
                          <a:lnTo>
                            <a:pt x="3640" y="121833"/>
                          </a:lnTo>
                          <a:cubicBezTo>
                            <a:pt x="-1254" y="125283"/>
                            <a:pt x="-452" y="124641"/>
                            <a:pt x="1634" y="119347"/>
                          </a:cubicBezTo>
                          <a:lnTo>
                            <a:pt x="47759" y="18112"/>
                          </a:lnTo>
                          <a:cubicBezTo>
                            <a:pt x="50487" y="12336"/>
                            <a:pt x="52733" y="9047"/>
                            <a:pt x="56022" y="5598"/>
                          </a:cubicBezTo>
                          <a:cubicBezTo>
                            <a:pt x="57947" y="3833"/>
                            <a:pt x="59712" y="1908"/>
                            <a:pt x="61557" y="384"/>
                          </a:cubicBezTo>
                          <a:cubicBezTo>
                            <a:pt x="82574" y="-4108"/>
                            <a:pt x="103350" y="32150"/>
                            <a:pt x="118271" y="40092"/>
                          </a:cubicBezTo>
                          <a:close/>
                        </a:path>
                      </a:pathLst>
                    </a:custGeom>
                    <a:solidFill>
                      <a:srgbClr val="D6D6E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46" name="Graphic 5">
                      <a:extLst>
                        <a:ext uri="{FF2B5EF4-FFF2-40B4-BE49-F238E27FC236}">
                          <a16:creationId xmlns:a16="http://schemas.microsoft.com/office/drawing/2014/main" id="{5830E0F0-7FBD-4B5F-B175-185924E22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1257" y="2001534"/>
                      <a:ext cx="13623" cy="14258"/>
                      <a:chOff x="2841257" y="2001534"/>
                      <a:chExt cx="13623" cy="14258"/>
                    </a:xfrm>
                  </p:grpSpPr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923CAE16-011C-4419-A032-FE191372A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1257" y="2001534"/>
                        <a:ext cx="13623" cy="14258"/>
                      </a:xfrm>
                      <a:custGeom>
                        <a:avLst/>
                        <a:gdLst>
                          <a:gd name="connsiteX0" fmla="*/ 12279 w 13623"/>
                          <a:gd name="connsiteY0" fmla="*/ 150 h 14258"/>
                          <a:gd name="connsiteX1" fmla="*/ 2733 w 13623"/>
                          <a:gd name="connsiteY1" fmla="*/ 5685 h 14258"/>
                          <a:gd name="connsiteX2" fmla="*/ 1369 w 13623"/>
                          <a:gd name="connsiteY2" fmla="*/ 14108 h 14258"/>
                          <a:gd name="connsiteX3" fmla="*/ 10915 w 13623"/>
                          <a:gd name="connsiteY3" fmla="*/ 8573 h 14258"/>
                          <a:gd name="connsiteX4" fmla="*/ 12279 w 13623"/>
                          <a:gd name="connsiteY4" fmla="*/ 150 h 14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3" h="14258">
                            <a:moveTo>
                              <a:pt x="12279" y="150"/>
                            </a:moveTo>
                            <a:cubicBezTo>
                              <a:pt x="10032" y="-652"/>
                              <a:pt x="5781" y="1835"/>
                              <a:pt x="2733" y="5685"/>
                            </a:cubicBezTo>
                            <a:cubicBezTo>
                              <a:pt x="-316" y="9536"/>
                              <a:pt x="-877" y="13306"/>
                              <a:pt x="1369" y="14108"/>
                            </a:cubicBezTo>
                            <a:cubicBezTo>
                              <a:pt x="3615" y="14910"/>
                              <a:pt x="7867" y="12424"/>
                              <a:pt x="10915" y="8573"/>
                            </a:cubicBezTo>
                            <a:cubicBezTo>
                              <a:pt x="13883" y="4723"/>
                              <a:pt x="14525" y="953"/>
                              <a:pt x="12279" y="150"/>
                            </a:cubicBezTo>
                            <a:close/>
                          </a:path>
                        </a:pathLst>
                      </a:custGeom>
                      <a:solidFill>
                        <a:srgbClr val="5E6382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03078F64-DB60-4B6F-9DEB-B729D1606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2419" y="2002772"/>
                        <a:ext cx="11347" cy="11943"/>
                      </a:xfrm>
                      <a:custGeom>
                        <a:avLst/>
                        <a:gdLst>
                          <a:gd name="connsiteX0" fmla="*/ 10235 w 11347"/>
                          <a:gd name="connsiteY0" fmla="*/ 116 h 11943"/>
                          <a:gd name="connsiteX1" fmla="*/ 2293 w 11347"/>
                          <a:gd name="connsiteY1" fmla="*/ 4769 h 11943"/>
                          <a:gd name="connsiteX2" fmla="*/ 1090 w 11347"/>
                          <a:gd name="connsiteY2" fmla="*/ 11828 h 11943"/>
                          <a:gd name="connsiteX3" fmla="*/ 9031 w 11347"/>
                          <a:gd name="connsiteY3" fmla="*/ 7175 h 11943"/>
                          <a:gd name="connsiteX4" fmla="*/ 10235 w 11347"/>
                          <a:gd name="connsiteY4" fmla="*/ 116 h 119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7" h="11943">
                            <a:moveTo>
                              <a:pt x="10235" y="116"/>
                            </a:moveTo>
                            <a:cubicBezTo>
                              <a:pt x="8390" y="-526"/>
                              <a:pt x="4780" y="1560"/>
                              <a:pt x="2293" y="4769"/>
                            </a:cubicBezTo>
                            <a:cubicBezTo>
                              <a:pt x="-194" y="7977"/>
                              <a:pt x="-755" y="11186"/>
                              <a:pt x="1090" y="11828"/>
                            </a:cubicBezTo>
                            <a:cubicBezTo>
                              <a:pt x="2935" y="12470"/>
                              <a:pt x="6544" y="10384"/>
                              <a:pt x="9031" y="7175"/>
                            </a:cubicBezTo>
                            <a:cubicBezTo>
                              <a:pt x="11598" y="3886"/>
                              <a:pt x="12079" y="758"/>
                              <a:pt x="10235" y="116"/>
                            </a:cubicBezTo>
                            <a:close/>
                          </a:path>
                        </a:pathLst>
                      </a:custGeom>
                      <a:solidFill>
                        <a:srgbClr val="2D2F3B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39F8DEF0-886D-4262-8974-B0DB9EA78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4172" y="2004560"/>
                        <a:ext cx="7875" cy="8287"/>
                      </a:xfrm>
                      <a:custGeom>
                        <a:avLst/>
                        <a:gdLst>
                          <a:gd name="connsiteX0" fmla="*/ 7118 w 7875"/>
                          <a:gd name="connsiteY0" fmla="*/ 93 h 8287"/>
                          <a:gd name="connsiteX1" fmla="*/ 1583 w 7875"/>
                          <a:gd name="connsiteY1" fmla="*/ 3301 h 8287"/>
                          <a:gd name="connsiteX2" fmla="*/ 781 w 7875"/>
                          <a:gd name="connsiteY2" fmla="*/ 8195 h 8287"/>
                          <a:gd name="connsiteX3" fmla="*/ 6316 w 7875"/>
                          <a:gd name="connsiteY3" fmla="*/ 4986 h 8287"/>
                          <a:gd name="connsiteX4" fmla="*/ 7118 w 7875"/>
                          <a:gd name="connsiteY4" fmla="*/ 93 h 8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75" h="8287">
                            <a:moveTo>
                              <a:pt x="7118" y="93"/>
                            </a:moveTo>
                            <a:cubicBezTo>
                              <a:pt x="5834" y="-389"/>
                              <a:pt x="3348" y="1055"/>
                              <a:pt x="1583" y="3301"/>
                            </a:cubicBezTo>
                            <a:cubicBezTo>
                              <a:pt x="-182" y="5547"/>
                              <a:pt x="-503" y="7793"/>
                              <a:pt x="781" y="8195"/>
                            </a:cubicBezTo>
                            <a:cubicBezTo>
                              <a:pt x="2064" y="8676"/>
                              <a:pt x="4551" y="7232"/>
                              <a:pt x="6316" y="4986"/>
                            </a:cubicBezTo>
                            <a:cubicBezTo>
                              <a:pt x="8000" y="2740"/>
                              <a:pt x="8401" y="574"/>
                              <a:pt x="7118" y="93"/>
                            </a:cubicBezTo>
                            <a:close/>
                          </a:path>
                        </a:pathLst>
                      </a:custGeom>
                      <a:solidFill>
                        <a:srgbClr val="111421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5180DC0B-1046-4F66-94CD-F902A0CE08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5896" y="2006375"/>
                        <a:ext cx="4449" cy="4737"/>
                      </a:xfrm>
                      <a:custGeom>
                        <a:avLst/>
                        <a:gdLst>
                          <a:gd name="connsiteX0" fmla="*/ 4030 w 4449"/>
                          <a:gd name="connsiteY0" fmla="*/ 43 h 4737"/>
                          <a:gd name="connsiteX1" fmla="*/ 901 w 4449"/>
                          <a:gd name="connsiteY1" fmla="*/ 1888 h 4737"/>
                          <a:gd name="connsiteX2" fmla="*/ 420 w 4449"/>
                          <a:gd name="connsiteY2" fmla="*/ 4695 h 4737"/>
                          <a:gd name="connsiteX3" fmla="*/ 3548 w 4449"/>
                          <a:gd name="connsiteY3" fmla="*/ 2850 h 4737"/>
                          <a:gd name="connsiteX4" fmla="*/ 4030 w 4449"/>
                          <a:gd name="connsiteY4" fmla="*/ 43 h 4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49" h="4737">
                            <a:moveTo>
                              <a:pt x="4030" y="43"/>
                            </a:moveTo>
                            <a:cubicBezTo>
                              <a:pt x="3308" y="-198"/>
                              <a:pt x="1864" y="604"/>
                              <a:pt x="901" y="1888"/>
                            </a:cubicBezTo>
                            <a:cubicBezTo>
                              <a:pt x="-62" y="3171"/>
                              <a:pt x="-302" y="4374"/>
                              <a:pt x="420" y="4695"/>
                            </a:cubicBezTo>
                            <a:cubicBezTo>
                              <a:pt x="1142" y="4936"/>
                              <a:pt x="2586" y="4134"/>
                              <a:pt x="3548" y="2850"/>
                            </a:cubicBezTo>
                            <a:cubicBezTo>
                              <a:pt x="4511" y="1567"/>
                              <a:pt x="4752" y="283"/>
                              <a:pt x="4030" y="43"/>
                            </a:cubicBezTo>
                            <a:close/>
                          </a:path>
                        </a:pathLst>
                      </a:custGeom>
                      <a:solidFill>
                        <a:srgbClr val="51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D07E88F8-3674-49EA-A860-26F44EDA3E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6598" y="2007112"/>
                        <a:ext cx="2989" cy="3103"/>
                      </a:xfrm>
                      <a:custGeom>
                        <a:avLst/>
                        <a:gdLst>
                          <a:gd name="connsiteX0" fmla="*/ 2686 w 2989"/>
                          <a:gd name="connsiteY0" fmla="*/ 27 h 3103"/>
                          <a:gd name="connsiteX1" fmla="*/ 601 w 2989"/>
                          <a:gd name="connsiteY1" fmla="*/ 1231 h 3103"/>
                          <a:gd name="connsiteX2" fmla="*/ 280 w 2989"/>
                          <a:gd name="connsiteY2" fmla="*/ 3076 h 3103"/>
                          <a:gd name="connsiteX3" fmla="*/ 2365 w 2989"/>
                          <a:gd name="connsiteY3" fmla="*/ 1872 h 3103"/>
                          <a:gd name="connsiteX4" fmla="*/ 2686 w 2989"/>
                          <a:gd name="connsiteY4" fmla="*/ 27 h 3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89" h="3103">
                            <a:moveTo>
                              <a:pt x="2686" y="27"/>
                            </a:moveTo>
                            <a:cubicBezTo>
                              <a:pt x="2205" y="-133"/>
                              <a:pt x="1242" y="429"/>
                              <a:pt x="601" y="1231"/>
                            </a:cubicBezTo>
                            <a:cubicBezTo>
                              <a:pt x="-41" y="2113"/>
                              <a:pt x="-201" y="2915"/>
                              <a:pt x="280" y="3076"/>
                            </a:cubicBezTo>
                            <a:cubicBezTo>
                              <a:pt x="761" y="3236"/>
                              <a:pt x="1724" y="2675"/>
                              <a:pt x="2365" y="1872"/>
                            </a:cubicBezTo>
                            <a:cubicBezTo>
                              <a:pt x="3087" y="1070"/>
                              <a:pt x="3168" y="188"/>
                              <a:pt x="2686" y="27"/>
                            </a:cubicBezTo>
                            <a:close/>
                          </a:path>
                        </a:pathLst>
                      </a:custGeom>
                      <a:solidFill>
                        <a:srgbClr val="00FF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FF7D62B1-950E-403C-B5C6-8D48B9D08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7241" y="2007849"/>
                        <a:ext cx="1701" cy="1789"/>
                      </a:xfrm>
                      <a:custGeom>
                        <a:avLst/>
                        <a:gdLst>
                          <a:gd name="connsiteX0" fmla="*/ 1562 w 1701"/>
                          <a:gd name="connsiteY0" fmla="*/ 12 h 1789"/>
                          <a:gd name="connsiteX1" fmla="*/ 358 w 1701"/>
                          <a:gd name="connsiteY1" fmla="*/ 734 h 1789"/>
                          <a:gd name="connsiteX2" fmla="*/ 198 w 1701"/>
                          <a:gd name="connsiteY2" fmla="*/ 1777 h 1789"/>
                          <a:gd name="connsiteX3" fmla="*/ 1401 w 1701"/>
                          <a:gd name="connsiteY3" fmla="*/ 1055 h 1789"/>
                          <a:gd name="connsiteX4" fmla="*/ 1562 w 1701"/>
                          <a:gd name="connsiteY4" fmla="*/ 12 h 1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01" h="1789">
                            <a:moveTo>
                              <a:pt x="1562" y="12"/>
                            </a:moveTo>
                            <a:cubicBezTo>
                              <a:pt x="1321" y="-68"/>
                              <a:pt x="759" y="253"/>
                              <a:pt x="358" y="734"/>
                            </a:cubicBezTo>
                            <a:cubicBezTo>
                              <a:pt x="-43" y="1216"/>
                              <a:pt x="-123" y="1697"/>
                              <a:pt x="198" y="1777"/>
                            </a:cubicBezTo>
                            <a:cubicBezTo>
                              <a:pt x="439" y="1857"/>
                              <a:pt x="1000" y="1536"/>
                              <a:pt x="1401" y="1055"/>
                            </a:cubicBezTo>
                            <a:cubicBezTo>
                              <a:pt x="1722" y="574"/>
                              <a:pt x="1802" y="92"/>
                              <a:pt x="1562" y="12"/>
                            </a:cubicBezTo>
                            <a:close/>
                          </a:path>
                        </a:pathLst>
                      </a:custGeom>
                      <a:solidFill>
                        <a:srgbClr val="1E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</p:grpSp>
            </p:grpSp>
            <p:grpSp>
              <p:nvGrpSpPr>
                <p:cNvPr id="225" name="Graphic 5">
                  <a:extLst>
                    <a:ext uri="{FF2B5EF4-FFF2-40B4-BE49-F238E27FC236}">
                      <a16:creationId xmlns:a16="http://schemas.microsoft.com/office/drawing/2014/main" id="{481D92CC-7BA6-4550-8401-6C3A8C17BF12}"/>
                    </a:ext>
                  </a:extLst>
                </p:cNvPr>
                <p:cNvGrpSpPr/>
                <p:nvPr/>
              </p:nvGrpSpPr>
              <p:grpSpPr>
                <a:xfrm>
                  <a:off x="2568887" y="2059170"/>
                  <a:ext cx="244540" cy="136745"/>
                  <a:chOff x="2568887" y="2059170"/>
                  <a:chExt cx="244540" cy="136745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4F5C343B-DDBB-4F1E-98B0-9DD9B1B7E055}"/>
                      </a:ext>
                    </a:extLst>
                  </p:cNvPr>
                  <p:cNvSpPr/>
                  <p:nvPr/>
                </p:nvSpPr>
                <p:spPr>
                  <a:xfrm>
                    <a:off x="2681764" y="2103788"/>
                    <a:ext cx="23538" cy="45898"/>
                  </a:xfrm>
                  <a:custGeom>
                    <a:avLst/>
                    <a:gdLst>
                      <a:gd name="connsiteX0" fmla="*/ 1710 w 23538"/>
                      <a:gd name="connsiteY0" fmla="*/ 3944 h 45898"/>
                      <a:gd name="connsiteX1" fmla="*/ 4999 w 23538"/>
                      <a:gd name="connsiteY1" fmla="*/ 495 h 45898"/>
                      <a:gd name="connsiteX2" fmla="*/ 10454 w 23538"/>
                      <a:gd name="connsiteY2" fmla="*/ 655 h 45898"/>
                      <a:gd name="connsiteX3" fmla="*/ 19599 w 23538"/>
                      <a:gd name="connsiteY3" fmla="*/ 45738 h 45898"/>
                      <a:gd name="connsiteX4" fmla="*/ 1710 w 23538"/>
                      <a:gd name="connsiteY4" fmla="*/ 3944 h 45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538" h="45898">
                        <a:moveTo>
                          <a:pt x="1710" y="3944"/>
                        </a:moveTo>
                        <a:cubicBezTo>
                          <a:pt x="2592" y="1939"/>
                          <a:pt x="3876" y="976"/>
                          <a:pt x="4999" y="495"/>
                        </a:cubicBezTo>
                        <a:cubicBezTo>
                          <a:pt x="6924" y="-227"/>
                          <a:pt x="8689" y="-147"/>
                          <a:pt x="10454" y="655"/>
                        </a:cubicBezTo>
                        <a:cubicBezTo>
                          <a:pt x="22968" y="6271"/>
                          <a:pt x="27540" y="43732"/>
                          <a:pt x="19599" y="45738"/>
                        </a:cubicBezTo>
                        <a:cubicBezTo>
                          <a:pt x="9652" y="48385"/>
                          <a:pt x="-5028" y="17742"/>
                          <a:pt x="1710" y="394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10E982BA-EEC3-4F43-A75B-310B10C08F74}"/>
                      </a:ext>
                    </a:extLst>
                  </p:cNvPr>
                  <p:cNvSpPr/>
                  <p:nvPr/>
                </p:nvSpPr>
                <p:spPr>
                  <a:xfrm>
                    <a:off x="2604193" y="2059170"/>
                    <a:ext cx="209234" cy="125942"/>
                  </a:xfrm>
                  <a:custGeom>
                    <a:avLst/>
                    <a:gdLst>
                      <a:gd name="connsiteX0" fmla="*/ 149071 w 209234"/>
                      <a:gd name="connsiteY0" fmla="*/ 15913 h 125942"/>
                      <a:gd name="connsiteX1" fmla="*/ 173216 w 209234"/>
                      <a:gd name="connsiteY1" fmla="*/ 15673 h 125942"/>
                      <a:gd name="connsiteX2" fmla="*/ 200250 w 209234"/>
                      <a:gd name="connsiteY2" fmla="*/ 2036 h 125942"/>
                      <a:gd name="connsiteX3" fmla="*/ 209234 w 209234"/>
                      <a:gd name="connsiteY3" fmla="*/ 4522 h 125942"/>
                      <a:gd name="connsiteX4" fmla="*/ 206988 w 209234"/>
                      <a:gd name="connsiteY4" fmla="*/ 19443 h 125942"/>
                      <a:gd name="connsiteX5" fmla="*/ 191185 w 209234"/>
                      <a:gd name="connsiteY5" fmla="*/ 42305 h 125942"/>
                      <a:gd name="connsiteX6" fmla="*/ 164874 w 209234"/>
                      <a:gd name="connsiteY6" fmla="*/ 60434 h 125942"/>
                      <a:gd name="connsiteX7" fmla="*/ 129257 w 209234"/>
                      <a:gd name="connsiteY7" fmla="*/ 59632 h 125942"/>
                      <a:gd name="connsiteX8" fmla="*/ 117385 w 209234"/>
                      <a:gd name="connsiteY8" fmla="*/ 67814 h 125942"/>
                      <a:gd name="connsiteX9" fmla="*/ 19921 w 209234"/>
                      <a:gd name="connsiteY9" fmla="*/ 125731 h 125942"/>
                      <a:gd name="connsiteX10" fmla="*/ 5080 w 209234"/>
                      <a:gd name="connsiteY10" fmla="*/ 123004 h 125942"/>
                      <a:gd name="connsiteX11" fmla="*/ 37569 w 209234"/>
                      <a:gd name="connsiteY11" fmla="*/ 67654 h 125942"/>
                      <a:gd name="connsiteX12" fmla="*/ 123241 w 209234"/>
                      <a:gd name="connsiteY12" fmla="*/ 31877 h 125942"/>
                      <a:gd name="connsiteX13" fmla="*/ 149071 w 209234"/>
                      <a:gd name="connsiteY13" fmla="*/ 15913 h 1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9234" h="125942">
                        <a:moveTo>
                          <a:pt x="149071" y="15913"/>
                        </a:moveTo>
                        <a:cubicBezTo>
                          <a:pt x="158697" y="11983"/>
                          <a:pt x="163029" y="18240"/>
                          <a:pt x="173216" y="15673"/>
                        </a:cubicBezTo>
                        <a:cubicBezTo>
                          <a:pt x="177949" y="14469"/>
                          <a:pt x="190543" y="6608"/>
                          <a:pt x="200250" y="2036"/>
                        </a:cubicBezTo>
                        <a:cubicBezTo>
                          <a:pt x="204341" y="110"/>
                          <a:pt x="209234" y="-2296"/>
                          <a:pt x="209234" y="4522"/>
                        </a:cubicBezTo>
                        <a:cubicBezTo>
                          <a:pt x="209234" y="7731"/>
                          <a:pt x="208592" y="12544"/>
                          <a:pt x="206988" y="19443"/>
                        </a:cubicBezTo>
                        <a:cubicBezTo>
                          <a:pt x="205865" y="24256"/>
                          <a:pt x="198966" y="35406"/>
                          <a:pt x="191185" y="42305"/>
                        </a:cubicBezTo>
                        <a:cubicBezTo>
                          <a:pt x="183966" y="48642"/>
                          <a:pt x="170650" y="60033"/>
                          <a:pt x="164874" y="60434"/>
                        </a:cubicBezTo>
                        <a:cubicBezTo>
                          <a:pt x="148910" y="61557"/>
                          <a:pt x="143135" y="52492"/>
                          <a:pt x="129257" y="59632"/>
                        </a:cubicBezTo>
                        <a:cubicBezTo>
                          <a:pt x="125246" y="61637"/>
                          <a:pt x="124043" y="63482"/>
                          <a:pt x="117385" y="67814"/>
                        </a:cubicBezTo>
                        <a:cubicBezTo>
                          <a:pt x="90592" y="88671"/>
                          <a:pt x="65805" y="119635"/>
                          <a:pt x="19921" y="125731"/>
                        </a:cubicBezTo>
                        <a:cubicBezTo>
                          <a:pt x="13904" y="126533"/>
                          <a:pt x="8610" y="124929"/>
                          <a:pt x="5080" y="123004"/>
                        </a:cubicBezTo>
                        <a:cubicBezTo>
                          <a:pt x="-13290" y="113057"/>
                          <a:pt x="22969" y="74713"/>
                          <a:pt x="37569" y="67654"/>
                        </a:cubicBezTo>
                        <a:cubicBezTo>
                          <a:pt x="60110" y="56824"/>
                          <a:pt x="101743" y="43989"/>
                          <a:pt x="123241" y="31877"/>
                        </a:cubicBezTo>
                        <a:cubicBezTo>
                          <a:pt x="132065" y="26021"/>
                          <a:pt x="143135" y="18320"/>
                          <a:pt x="149071" y="15913"/>
                        </a:cubicBezTo>
                        <a:close/>
                      </a:path>
                    </a:pathLst>
                  </a:custGeom>
                  <a:solidFill>
                    <a:srgbClr val="8C552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356932C8-5168-4A60-BAC7-311339604884}"/>
                      </a:ext>
                    </a:extLst>
                  </p:cNvPr>
                  <p:cNvSpPr/>
                  <p:nvPr/>
                </p:nvSpPr>
                <p:spPr>
                  <a:xfrm>
                    <a:off x="2604136" y="2063693"/>
                    <a:ext cx="209290" cy="121340"/>
                  </a:xfrm>
                  <a:custGeom>
                    <a:avLst/>
                    <a:gdLst>
                      <a:gd name="connsiteX0" fmla="*/ 209291 w 209290"/>
                      <a:gd name="connsiteY0" fmla="*/ 0 h 121340"/>
                      <a:gd name="connsiteX1" fmla="*/ 206964 w 209290"/>
                      <a:gd name="connsiteY1" fmla="*/ 14840 h 121340"/>
                      <a:gd name="connsiteX2" fmla="*/ 191162 w 209290"/>
                      <a:gd name="connsiteY2" fmla="*/ 37702 h 121340"/>
                      <a:gd name="connsiteX3" fmla="*/ 164850 w 209290"/>
                      <a:gd name="connsiteY3" fmla="*/ 55831 h 121340"/>
                      <a:gd name="connsiteX4" fmla="*/ 129234 w 209290"/>
                      <a:gd name="connsiteY4" fmla="*/ 55029 h 121340"/>
                      <a:gd name="connsiteX5" fmla="*/ 117361 w 209290"/>
                      <a:gd name="connsiteY5" fmla="*/ 63211 h 121340"/>
                      <a:gd name="connsiteX6" fmla="*/ 19897 w 209290"/>
                      <a:gd name="connsiteY6" fmla="*/ 121129 h 121340"/>
                      <a:gd name="connsiteX7" fmla="*/ 5057 w 209290"/>
                      <a:gd name="connsiteY7" fmla="*/ 118401 h 121340"/>
                      <a:gd name="connsiteX8" fmla="*/ 3 w 209290"/>
                      <a:gd name="connsiteY8" fmla="*/ 109738 h 121340"/>
                      <a:gd name="connsiteX9" fmla="*/ 70274 w 209290"/>
                      <a:gd name="connsiteY9" fmla="*/ 78453 h 121340"/>
                      <a:gd name="connsiteX10" fmla="*/ 134448 w 209290"/>
                      <a:gd name="connsiteY10" fmla="*/ 37863 h 121340"/>
                      <a:gd name="connsiteX11" fmla="*/ 167257 w 209290"/>
                      <a:gd name="connsiteY11" fmla="*/ 19734 h 121340"/>
                      <a:gd name="connsiteX12" fmla="*/ 209291 w 209290"/>
                      <a:gd name="connsiteY12" fmla="*/ 0 h 121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9290" h="121340">
                        <a:moveTo>
                          <a:pt x="209291" y="0"/>
                        </a:moveTo>
                        <a:cubicBezTo>
                          <a:pt x="209130" y="4412"/>
                          <a:pt x="207686" y="12594"/>
                          <a:pt x="206964" y="14840"/>
                        </a:cubicBezTo>
                        <a:cubicBezTo>
                          <a:pt x="205601" y="19573"/>
                          <a:pt x="198943" y="30804"/>
                          <a:pt x="191162" y="37702"/>
                        </a:cubicBezTo>
                        <a:cubicBezTo>
                          <a:pt x="183942" y="44039"/>
                          <a:pt x="170626" y="55430"/>
                          <a:pt x="164850" y="55831"/>
                        </a:cubicBezTo>
                        <a:cubicBezTo>
                          <a:pt x="148887" y="56954"/>
                          <a:pt x="143111" y="47890"/>
                          <a:pt x="129234" y="55029"/>
                        </a:cubicBezTo>
                        <a:cubicBezTo>
                          <a:pt x="125223" y="57035"/>
                          <a:pt x="124019" y="58880"/>
                          <a:pt x="117361" y="63211"/>
                        </a:cubicBezTo>
                        <a:cubicBezTo>
                          <a:pt x="90569" y="84068"/>
                          <a:pt x="65781" y="115032"/>
                          <a:pt x="19897" y="121129"/>
                        </a:cubicBezTo>
                        <a:cubicBezTo>
                          <a:pt x="13881" y="121931"/>
                          <a:pt x="8586" y="120326"/>
                          <a:pt x="5057" y="118401"/>
                        </a:cubicBezTo>
                        <a:cubicBezTo>
                          <a:pt x="1447" y="116476"/>
                          <a:pt x="-77" y="113428"/>
                          <a:pt x="3" y="109738"/>
                        </a:cubicBezTo>
                        <a:cubicBezTo>
                          <a:pt x="21180" y="104524"/>
                          <a:pt x="39149" y="96662"/>
                          <a:pt x="70274" y="78453"/>
                        </a:cubicBezTo>
                        <a:cubicBezTo>
                          <a:pt x="99954" y="61046"/>
                          <a:pt x="129715" y="39066"/>
                          <a:pt x="134448" y="37863"/>
                        </a:cubicBezTo>
                        <a:cubicBezTo>
                          <a:pt x="159877" y="31445"/>
                          <a:pt x="160759" y="19653"/>
                          <a:pt x="167257" y="19734"/>
                        </a:cubicBezTo>
                        <a:cubicBezTo>
                          <a:pt x="179370" y="20135"/>
                          <a:pt x="194611" y="9626"/>
                          <a:pt x="209291" y="0"/>
                        </a:cubicBezTo>
                        <a:close/>
                      </a:path>
                    </a:pathLst>
                  </a:custGeom>
                  <a:solidFill>
                    <a:srgbClr val="5E2E0D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29" name="Graphic 5">
                    <a:extLst>
                      <a:ext uri="{FF2B5EF4-FFF2-40B4-BE49-F238E27FC236}">
                        <a16:creationId xmlns:a16="http://schemas.microsoft.com/office/drawing/2014/main" id="{53FB4CEB-CF1D-4613-A7FC-11233081E7B7}"/>
                      </a:ext>
                    </a:extLst>
                  </p:cNvPr>
                  <p:cNvGrpSpPr/>
                  <p:nvPr/>
                </p:nvGrpSpPr>
                <p:grpSpPr>
                  <a:xfrm>
                    <a:off x="2568887" y="2103880"/>
                    <a:ext cx="132556" cy="92035"/>
                    <a:chOff x="2568887" y="2103880"/>
                    <a:chExt cx="132556" cy="92035"/>
                  </a:xfrm>
                </p:grpSpPr>
                <p:sp>
                  <p:nvSpPr>
                    <p:cNvPr id="230" name="Freeform: Shape 229">
                      <a:extLst>
                        <a:ext uri="{FF2B5EF4-FFF2-40B4-BE49-F238E27FC236}">
                          <a16:creationId xmlns:a16="http://schemas.microsoft.com/office/drawing/2014/main" id="{8F0927F1-B17C-46E6-A9EE-B7DD8DDCA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8887" y="2114069"/>
                      <a:ext cx="107047" cy="81419"/>
                    </a:xfrm>
                    <a:custGeom>
                      <a:avLst/>
                      <a:gdLst>
                        <a:gd name="connsiteX0" fmla="*/ 19209 w 107047"/>
                        <a:gd name="connsiteY0" fmla="*/ 26392 h 81419"/>
                        <a:gd name="connsiteX1" fmla="*/ 98625 w 107047"/>
                        <a:gd name="connsiteY1" fmla="*/ 0 h 81419"/>
                        <a:gd name="connsiteX2" fmla="*/ 107047 w 107047"/>
                        <a:gd name="connsiteY2" fmla="*/ 52302 h 81419"/>
                        <a:gd name="connsiteX3" fmla="*/ 38221 w 107047"/>
                        <a:gd name="connsiteY3" fmla="*/ 79255 h 81419"/>
                        <a:gd name="connsiteX4" fmla="*/ 1481 w 107047"/>
                        <a:gd name="connsiteY4" fmla="*/ 61848 h 81419"/>
                        <a:gd name="connsiteX5" fmla="*/ 19209 w 107047"/>
                        <a:gd name="connsiteY5" fmla="*/ 26392 h 81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47" h="81419">
                          <a:moveTo>
                            <a:pt x="19209" y="26392"/>
                          </a:moveTo>
                          <a:cubicBezTo>
                            <a:pt x="44317" y="20776"/>
                            <a:pt x="81378" y="7059"/>
                            <a:pt x="98625" y="0"/>
                          </a:cubicBezTo>
                          <a:cubicBezTo>
                            <a:pt x="89400" y="13156"/>
                            <a:pt x="96619" y="47970"/>
                            <a:pt x="107047" y="52302"/>
                          </a:cubicBezTo>
                          <a:cubicBezTo>
                            <a:pt x="80897" y="66661"/>
                            <a:pt x="55788" y="74041"/>
                            <a:pt x="38221" y="79255"/>
                          </a:cubicBezTo>
                          <a:cubicBezTo>
                            <a:pt x="21455" y="84228"/>
                            <a:pt x="6856" y="81501"/>
                            <a:pt x="1481" y="61848"/>
                          </a:cubicBezTo>
                          <a:cubicBezTo>
                            <a:pt x="-3172" y="45002"/>
                            <a:pt x="3246" y="32167"/>
                            <a:pt x="19209" y="26392"/>
                          </a:cubicBezTo>
                          <a:close/>
                        </a:path>
                      </a:pathLst>
                    </a:custGeom>
                    <a:solidFill>
                      <a:srgbClr val="F0686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1" name="Freeform: Shape 230">
                      <a:extLst>
                        <a:ext uri="{FF2B5EF4-FFF2-40B4-BE49-F238E27FC236}">
                          <a16:creationId xmlns:a16="http://schemas.microsoft.com/office/drawing/2014/main" id="{D7280917-952D-4101-BBDD-B6E8D836B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0448" y="2141584"/>
                      <a:ext cx="105486" cy="54331"/>
                    </a:xfrm>
                    <a:custGeom>
                      <a:avLst/>
                      <a:gdLst>
                        <a:gd name="connsiteX0" fmla="*/ 93614 w 105486"/>
                        <a:gd name="connsiteY0" fmla="*/ 0 h 54331"/>
                        <a:gd name="connsiteX1" fmla="*/ 105486 w 105486"/>
                        <a:gd name="connsiteY1" fmla="*/ 24707 h 54331"/>
                        <a:gd name="connsiteX2" fmla="*/ 33531 w 105486"/>
                        <a:gd name="connsiteY2" fmla="*/ 52703 h 54331"/>
                        <a:gd name="connsiteX3" fmla="*/ 9626 w 105486"/>
                        <a:gd name="connsiteY3" fmla="*/ 50537 h 54331"/>
                        <a:gd name="connsiteX4" fmla="*/ 0 w 105486"/>
                        <a:gd name="connsiteY4" fmla="*/ 33691 h 54331"/>
                        <a:gd name="connsiteX5" fmla="*/ 93614 w 105486"/>
                        <a:gd name="connsiteY5" fmla="*/ 0 h 54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486" h="54331">
                          <a:moveTo>
                            <a:pt x="93614" y="0"/>
                          </a:moveTo>
                          <a:cubicBezTo>
                            <a:pt x="95379" y="11632"/>
                            <a:pt x="99951" y="22461"/>
                            <a:pt x="105486" y="24707"/>
                          </a:cubicBezTo>
                          <a:cubicBezTo>
                            <a:pt x="77731" y="39948"/>
                            <a:pt x="51500" y="47489"/>
                            <a:pt x="33531" y="52703"/>
                          </a:cubicBezTo>
                          <a:cubicBezTo>
                            <a:pt x="24466" y="55350"/>
                            <a:pt x="14760" y="54869"/>
                            <a:pt x="9626" y="50537"/>
                          </a:cubicBezTo>
                          <a:cubicBezTo>
                            <a:pt x="4492" y="46205"/>
                            <a:pt x="802" y="40269"/>
                            <a:pt x="0" y="33691"/>
                          </a:cubicBezTo>
                          <a:cubicBezTo>
                            <a:pt x="19332" y="32087"/>
                            <a:pt x="60885" y="26712"/>
                            <a:pt x="93614" y="0"/>
                          </a:cubicBezTo>
                          <a:close/>
                        </a:path>
                      </a:pathLst>
                    </a:custGeom>
                    <a:solidFill>
                      <a:srgbClr val="DB4F4F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32" name="Graphic 5">
                      <a:extLst>
                        <a:ext uri="{FF2B5EF4-FFF2-40B4-BE49-F238E27FC236}">
                          <a16:creationId xmlns:a16="http://schemas.microsoft.com/office/drawing/2014/main" id="{9688F728-373D-4454-AB28-C8AE86336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58173" y="2103880"/>
                      <a:ext cx="43270" cy="69469"/>
                      <a:chOff x="2658173" y="2103880"/>
                      <a:chExt cx="43270" cy="69469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4C088AC5-258E-4EBF-AEF4-E093F62C34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8173" y="2105646"/>
                        <a:ext cx="41184" cy="67703"/>
                      </a:xfrm>
                      <a:custGeom>
                        <a:avLst/>
                        <a:gdLst>
                          <a:gd name="connsiteX0" fmla="*/ 4605 w 41184"/>
                          <a:gd name="connsiteY0" fmla="*/ 67704 h 67703"/>
                          <a:gd name="connsiteX1" fmla="*/ 41185 w 41184"/>
                          <a:gd name="connsiteY1" fmla="*/ 45082 h 67703"/>
                          <a:gd name="connsiteX2" fmla="*/ 24981 w 41184"/>
                          <a:gd name="connsiteY2" fmla="*/ 0 h 67703"/>
                          <a:gd name="connsiteX3" fmla="*/ 6370 w 41184"/>
                          <a:gd name="connsiteY3" fmla="*/ 9626 h 67703"/>
                          <a:gd name="connsiteX4" fmla="*/ 4605 w 41184"/>
                          <a:gd name="connsiteY4" fmla="*/ 67704 h 677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84" h="67703">
                            <a:moveTo>
                              <a:pt x="4605" y="67704"/>
                            </a:moveTo>
                            <a:cubicBezTo>
                              <a:pt x="17440" y="61206"/>
                              <a:pt x="28189" y="54147"/>
                              <a:pt x="41185" y="45082"/>
                            </a:cubicBezTo>
                            <a:cubicBezTo>
                              <a:pt x="27548" y="36178"/>
                              <a:pt x="18082" y="13637"/>
                              <a:pt x="24981" y="0"/>
                            </a:cubicBezTo>
                            <a:cubicBezTo>
                              <a:pt x="17841" y="3690"/>
                              <a:pt x="13189" y="6097"/>
                              <a:pt x="6370" y="9626"/>
                            </a:cubicBezTo>
                            <a:cubicBezTo>
                              <a:pt x="-930" y="24386"/>
                              <a:pt x="-2534" y="49895"/>
                              <a:pt x="4605" y="67704"/>
                            </a:cubicBezTo>
                            <a:close/>
                          </a:path>
                        </a:pathLst>
                      </a:custGeom>
                      <a:solidFill>
                        <a:srgbClr val="BF3939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F70223BF-701B-4997-9C03-9B0972785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5610" y="2103880"/>
                        <a:ext cx="35833" cy="68026"/>
                      </a:xfrm>
                      <a:custGeom>
                        <a:avLst/>
                        <a:gdLst>
                          <a:gd name="connsiteX0" fmla="*/ 7597 w 35833"/>
                          <a:gd name="connsiteY0" fmla="*/ 68026 h 68026"/>
                          <a:gd name="connsiteX1" fmla="*/ 35833 w 35833"/>
                          <a:gd name="connsiteY1" fmla="*/ 45726 h 68026"/>
                          <a:gd name="connsiteX2" fmla="*/ 18587 w 35833"/>
                          <a:gd name="connsiteY2" fmla="*/ 5777 h 68026"/>
                          <a:gd name="connsiteX3" fmla="*/ 20191 w 35833"/>
                          <a:gd name="connsiteY3" fmla="*/ 1205 h 68026"/>
                          <a:gd name="connsiteX4" fmla="*/ 23640 w 35833"/>
                          <a:gd name="connsiteY4" fmla="*/ 2 h 68026"/>
                          <a:gd name="connsiteX5" fmla="*/ 1661 w 35833"/>
                          <a:gd name="connsiteY5" fmla="*/ 6740 h 68026"/>
                          <a:gd name="connsiteX6" fmla="*/ 7597 w 35833"/>
                          <a:gd name="connsiteY6" fmla="*/ 68026 h 68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5833" h="68026">
                            <a:moveTo>
                              <a:pt x="7597" y="68026"/>
                            </a:moveTo>
                            <a:cubicBezTo>
                              <a:pt x="16421" y="63293"/>
                              <a:pt x="29978" y="52705"/>
                              <a:pt x="35833" y="45726"/>
                            </a:cubicBezTo>
                            <a:cubicBezTo>
                              <a:pt x="25405" y="34575"/>
                              <a:pt x="17865" y="16125"/>
                              <a:pt x="18587" y="5777"/>
                            </a:cubicBezTo>
                            <a:cubicBezTo>
                              <a:pt x="18667" y="4173"/>
                              <a:pt x="18908" y="2248"/>
                              <a:pt x="20191" y="1205"/>
                            </a:cubicBezTo>
                            <a:cubicBezTo>
                              <a:pt x="20833" y="643"/>
                              <a:pt x="21956" y="162"/>
                              <a:pt x="23640" y="2"/>
                            </a:cubicBezTo>
                            <a:cubicBezTo>
                              <a:pt x="18988" y="-79"/>
                              <a:pt x="8399" y="3050"/>
                              <a:pt x="1661" y="6740"/>
                            </a:cubicBezTo>
                            <a:cubicBezTo>
                              <a:pt x="-1949" y="29923"/>
                              <a:pt x="458" y="50619"/>
                              <a:pt x="7597" y="68026"/>
                            </a:cubicBezTo>
                            <a:close/>
                          </a:path>
                        </a:pathLst>
                      </a:custGeom>
                      <a:solidFill>
                        <a:srgbClr val="FF9696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  <p:sp>
                  <p:nvSpPr>
                    <p:cNvPr id="233" name="Freeform: Shape 232">
                      <a:extLst>
                        <a:ext uri="{FF2B5EF4-FFF2-40B4-BE49-F238E27FC236}">
                          <a16:creationId xmlns:a16="http://schemas.microsoft.com/office/drawing/2014/main" id="{D342B7A4-83DE-48D3-AD25-C682983B7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2838" y="2121289"/>
                      <a:ext cx="85929" cy="51098"/>
                    </a:xfrm>
                    <a:custGeom>
                      <a:avLst/>
                      <a:gdLst>
                        <a:gd name="connsiteX0" fmla="*/ 899 w 85929"/>
                        <a:gd name="connsiteY0" fmla="*/ 51099 h 51098"/>
                        <a:gd name="connsiteX1" fmla="*/ 16942 w 85929"/>
                        <a:gd name="connsiteY1" fmla="*/ 22942 h 51098"/>
                        <a:gd name="connsiteX2" fmla="*/ 85929 w 85929"/>
                        <a:gd name="connsiteY2" fmla="*/ 0 h 51098"/>
                        <a:gd name="connsiteX3" fmla="*/ 82480 w 85929"/>
                        <a:gd name="connsiteY3" fmla="*/ 21498 h 51098"/>
                        <a:gd name="connsiteX4" fmla="*/ 899 w 85929"/>
                        <a:gd name="connsiteY4" fmla="*/ 51099 h 51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929" h="51098">
                          <a:moveTo>
                            <a:pt x="899" y="51099"/>
                          </a:moveTo>
                          <a:cubicBezTo>
                            <a:pt x="-3032" y="39788"/>
                            <a:pt x="6594" y="25589"/>
                            <a:pt x="16942" y="22942"/>
                          </a:cubicBezTo>
                          <a:cubicBezTo>
                            <a:pt x="38681" y="17327"/>
                            <a:pt x="64351" y="9145"/>
                            <a:pt x="85929" y="0"/>
                          </a:cubicBezTo>
                          <a:cubicBezTo>
                            <a:pt x="83683" y="8663"/>
                            <a:pt x="82961" y="12594"/>
                            <a:pt x="82480" y="21498"/>
                          </a:cubicBezTo>
                          <a:cubicBezTo>
                            <a:pt x="62265" y="35456"/>
                            <a:pt x="30098" y="46286"/>
                            <a:pt x="899" y="51099"/>
                          </a:cubicBezTo>
                          <a:close/>
                        </a:path>
                      </a:pathLst>
                    </a:custGeom>
                    <a:solidFill>
                      <a:srgbClr val="FC8383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</p:grpSp>
            </p:grpSp>
          </p:grpSp>
        </p:grpSp>
        <p:grpSp>
          <p:nvGrpSpPr>
            <p:cNvPr id="204" name="Graphic 5">
              <a:extLst>
                <a:ext uri="{FF2B5EF4-FFF2-40B4-BE49-F238E27FC236}">
                  <a16:creationId xmlns:a16="http://schemas.microsoft.com/office/drawing/2014/main" id="{B905F83E-99F9-4BA1-9777-2F92069ADADE}"/>
                </a:ext>
              </a:extLst>
            </p:cNvPr>
            <p:cNvGrpSpPr/>
            <p:nvPr/>
          </p:nvGrpSpPr>
          <p:grpSpPr>
            <a:xfrm>
              <a:off x="2578273" y="1766770"/>
              <a:ext cx="138316" cy="180815"/>
              <a:chOff x="2578273" y="1766770"/>
              <a:chExt cx="138316" cy="180815"/>
            </a:xfrm>
          </p:grpSpPr>
          <p:grpSp>
            <p:nvGrpSpPr>
              <p:cNvPr id="205" name="Graphic 5">
                <a:extLst>
                  <a:ext uri="{FF2B5EF4-FFF2-40B4-BE49-F238E27FC236}">
                    <a16:creationId xmlns:a16="http://schemas.microsoft.com/office/drawing/2014/main" id="{A0D5EF5F-4A37-45C6-AEF8-ECEC53C704BE}"/>
                  </a:ext>
                </a:extLst>
              </p:cNvPr>
              <p:cNvGrpSpPr/>
              <p:nvPr/>
            </p:nvGrpSpPr>
            <p:grpSpPr>
              <a:xfrm>
                <a:off x="2578273" y="1766770"/>
                <a:ext cx="104692" cy="133519"/>
                <a:chOff x="2578273" y="1766770"/>
                <a:chExt cx="104692" cy="133519"/>
              </a:xfrm>
              <a:solidFill>
                <a:srgbClr val="361D07"/>
              </a:solidFill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588A8190-4359-40A9-9D68-57C5F6556A9A}"/>
                    </a:ext>
                  </a:extLst>
                </p:cNvPr>
                <p:cNvSpPr/>
                <p:nvPr/>
              </p:nvSpPr>
              <p:spPr>
                <a:xfrm>
                  <a:off x="2578329" y="1766770"/>
                  <a:ext cx="104635" cy="133519"/>
                </a:xfrm>
                <a:custGeom>
                  <a:avLst/>
                  <a:gdLst>
                    <a:gd name="connsiteX0" fmla="*/ 103862 w 104635"/>
                    <a:gd name="connsiteY0" fmla="*/ 11348 h 133519"/>
                    <a:gd name="connsiteX1" fmla="*/ 67924 w 104635"/>
                    <a:gd name="connsiteY1" fmla="*/ 17846 h 133519"/>
                    <a:gd name="connsiteX2" fmla="*/ 41372 w 104635"/>
                    <a:gd name="connsiteY2" fmla="*/ 92368 h 133519"/>
                    <a:gd name="connsiteX3" fmla="*/ 35757 w 104635"/>
                    <a:gd name="connsiteY3" fmla="*/ 127904 h 133519"/>
                    <a:gd name="connsiteX4" fmla="*/ 33671 w 104635"/>
                    <a:gd name="connsiteY4" fmla="*/ 128787 h 133519"/>
                    <a:gd name="connsiteX5" fmla="*/ 32147 w 104635"/>
                    <a:gd name="connsiteY5" fmla="*/ 133520 h 133519"/>
                    <a:gd name="connsiteX6" fmla="*/ 29500 w 104635"/>
                    <a:gd name="connsiteY6" fmla="*/ 8942 h 133519"/>
                    <a:gd name="connsiteX7" fmla="*/ 103862 w 104635"/>
                    <a:gd name="connsiteY7" fmla="*/ 11348 h 13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635" h="133519">
                      <a:moveTo>
                        <a:pt x="103862" y="11348"/>
                      </a:moveTo>
                      <a:cubicBezTo>
                        <a:pt x="111643" y="15439"/>
                        <a:pt x="57977" y="10546"/>
                        <a:pt x="67924" y="17846"/>
                      </a:cubicBezTo>
                      <a:lnTo>
                        <a:pt x="41372" y="92368"/>
                      </a:lnTo>
                      <a:lnTo>
                        <a:pt x="35757" y="127904"/>
                      </a:lnTo>
                      <a:lnTo>
                        <a:pt x="33671" y="128787"/>
                      </a:lnTo>
                      <a:cubicBezTo>
                        <a:pt x="33190" y="130552"/>
                        <a:pt x="32789" y="131755"/>
                        <a:pt x="32147" y="133520"/>
                      </a:cubicBezTo>
                      <a:cubicBezTo>
                        <a:pt x="-9486" y="105283"/>
                        <a:pt x="-11010" y="36136"/>
                        <a:pt x="29500" y="8942"/>
                      </a:cubicBezTo>
                      <a:cubicBezTo>
                        <a:pt x="49233" y="-4294"/>
                        <a:pt x="77550" y="-2289"/>
                        <a:pt x="103862" y="11348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B2705E33-57E2-469F-A746-034098266852}"/>
                    </a:ext>
                  </a:extLst>
                </p:cNvPr>
                <p:cNvSpPr/>
                <p:nvPr/>
              </p:nvSpPr>
              <p:spPr>
                <a:xfrm>
                  <a:off x="2578273" y="1813012"/>
                  <a:ext cx="48889" cy="87276"/>
                </a:xfrm>
                <a:custGeom>
                  <a:avLst/>
                  <a:gdLst>
                    <a:gd name="connsiteX0" fmla="*/ 3165 w 48889"/>
                    <a:gd name="connsiteY0" fmla="*/ 0 h 87276"/>
                    <a:gd name="connsiteX1" fmla="*/ 48889 w 48889"/>
                    <a:gd name="connsiteY1" fmla="*/ 25028 h 87276"/>
                    <a:gd name="connsiteX2" fmla="*/ 41349 w 48889"/>
                    <a:gd name="connsiteY2" fmla="*/ 46125 h 87276"/>
                    <a:gd name="connsiteX3" fmla="*/ 35733 w 48889"/>
                    <a:gd name="connsiteY3" fmla="*/ 81662 h 87276"/>
                    <a:gd name="connsiteX4" fmla="*/ 33648 w 48889"/>
                    <a:gd name="connsiteY4" fmla="*/ 82544 h 87276"/>
                    <a:gd name="connsiteX5" fmla="*/ 32204 w 48889"/>
                    <a:gd name="connsiteY5" fmla="*/ 87277 h 87276"/>
                    <a:gd name="connsiteX6" fmla="*/ 3165 w 48889"/>
                    <a:gd name="connsiteY6" fmla="*/ 0 h 8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9" h="87276">
                      <a:moveTo>
                        <a:pt x="3165" y="0"/>
                      </a:moveTo>
                      <a:cubicBezTo>
                        <a:pt x="6454" y="17407"/>
                        <a:pt x="20973" y="25910"/>
                        <a:pt x="48889" y="25028"/>
                      </a:cubicBezTo>
                      <a:lnTo>
                        <a:pt x="41349" y="46125"/>
                      </a:lnTo>
                      <a:lnTo>
                        <a:pt x="35733" y="81662"/>
                      </a:lnTo>
                      <a:lnTo>
                        <a:pt x="33648" y="82544"/>
                      </a:lnTo>
                      <a:cubicBezTo>
                        <a:pt x="33166" y="84309"/>
                        <a:pt x="32765" y="85512"/>
                        <a:pt x="32204" y="87277"/>
                      </a:cubicBezTo>
                      <a:cubicBezTo>
                        <a:pt x="4208" y="68345"/>
                        <a:pt x="-5739" y="30804"/>
                        <a:pt x="3165" y="0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7BA4B5A-87A9-49DD-AE25-59D57F072572}"/>
                  </a:ext>
                </a:extLst>
              </p:cNvPr>
              <p:cNvSpPr/>
              <p:nvPr/>
            </p:nvSpPr>
            <p:spPr>
              <a:xfrm>
                <a:off x="2664463" y="1791995"/>
                <a:ext cx="52126" cy="95940"/>
              </a:xfrm>
              <a:custGeom>
                <a:avLst/>
                <a:gdLst>
                  <a:gd name="connsiteX0" fmla="*/ 25991 w 52126"/>
                  <a:gd name="connsiteY0" fmla="*/ 95940 h 95940"/>
                  <a:gd name="connsiteX1" fmla="*/ 0 w 52126"/>
                  <a:gd name="connsiteY1" fmla="*/ 79095 h 95940"/>
                  <a:gd name="connsiteX2" fmla="*/ 11311 w 52126"/>
                  <a:gd name="connsiteY2" fmla="*/ 32889 h 95940"/>
                  <a:gd name="connsiteX3" fmla="*/ 33210 w 52126"/>
                  <a:gd name="connsiteY3" fmla="*/ 0 h 95940"/>
                  <a:gd name="connsiteX4" fmla="*/ 25991 w 52126"/>
                  <a:gd name="connsiteY4" fmla="*/ 95940 h 9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26" h="95940">
                    <a:moveTo>
                      <a:pt x="25991" y="95940"/>
                    </a:moveTo>
                    <a:lnTo>
                      <a:pt x="0" y="79095"/>
                    </a:lnTo>
                    <a:lnTo>
                      <a:pt x="11311" y="32889"/>
                    </a:lnTo>
                    <a:lnTo>
                      <a:pt x="33210" y="0"/>
                    </a:lnTo>
                    <a:cubicBezTo>
                      <a:pt x="68105" y="22782"/>
                      <a:pt x="48131" y="93052"/>
                      <a:pt x="25991" y="9594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64E4930-38C8-403C-BFB4-E9100A7192D3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7316" cy="168521"/>
              </a:xfrm>
              <a:custGeom>
                <a:avLst/>
                <a:gdLst>
                  <a:gd name="connsiteX0" fmla="*/ 71935 w 127316"/>
                  <a:gd name="connsiteY0" fmla="*/ 163259 h 168521"/>
                  <a:gd name="connsiteX1" fmla="*/ 22360 w 127316"/>
                  <a:gd name="connsiteY1" fmla="*/ 97722 h 168521"/>
                  <a:gd name="connsiteX2" fmla="*/ 541 w 127316"/>
                  <a:gd name="connsiteY2" fmla="*/ 70367 h 168521"/>
                  <a:gd name="connsiteX3" fmla="*/ 25729 w 127316"/>
                  <a:gd name="connsiteY3" fmla="*/ 12290 h 168521"/>
                  <a:gd name="connsiteX4" fmla="*/ 75384 w 127316"/>
                  <a:gd name="connsiteY4" fmla="*/ 1541 h 168521"/>
                  <a:gd name="connsiteX5" fmla="*/ 127285 w 127316"/>
                  <a:gd name="connsiteY5" fmla="*/ 64110 h 168521"/>
                  <a:gd name="connsiteX6" fmla="*/ 122231 w 127316"/>
                  <a:gd name="connsiteY6" fmla="*/ 89058 h 168521"/>
                  <a:gd name="connsiteX7" fmla="*/ 123274 w 127316"/>
                  <a:gd name="connsiteY7" fmla="*/ 106947 h 168521"/>
                  <a:gd name="connsiteX8" fmla="*/ 112846 w 127316"/>
                  <a:gd name="connsiteY8" fmla="*/ 145210 h 168521"/>
                  <a:gd name="connsiteX9" fmla="*/ 102979 w 127316"/>
                  <a:gd name="connsiteY9" fmla="*/ 167350 h 168521"/>
                  <a:gd name="connsiteX10" fmla="*/ 71935 w 127316"/>
                  <a:gd name="connsiteY10" fmla="*/ 163259 h 16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316" h="1685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111803" y="9081"/>
                      <a:pt x="124959" y="32665"/>
                      <a:pt x="127285" y="64110"/>
                    </a:cubicBezTo>
                    <a:cubicBezTo>
                      <a:pt x="127686" y="70207"/>
                      <a:pt x="124157" y="83042"/>
                      <a:pt x="122231" y="89058"/>
                    </a:cubicBezTo>
                    <a:cubicBezTo>
                      <a:pt x="119023" y="99165"/>
                      <a:pt x="123916" y="96518"/>
                      <a:pt x="123274" y="106947"/>
                    </a:cubicBezTo>
                    <a:cubicBezTo>
                      <a:pt x="123033" y="111519"/>
                      <a:pt x="119504" y="127723"/>
                      <a:pt x="112846" y="145210"/>
                    </a:cubicBezTo>
                    <a:cubicBezTo>
                      <a:pt x="108995" y="155318"/>
                      <a:pt x="108273" y="165826"/>
                      <a:pt x="102979" y="167350"/>
                    </a:cubicBezTo>
                    <a:cubicBezTo>
                      <a:pt x="97685" y="168955"/>
                      <a:pt x="86936" y="169917"/>
                      <a:pt x="71935" y="163259"/>
                    </a:cubicBezTo>
                    <a:close/>
                  </a:path>
                </a:pathLst>
              </a:custGeom>
              <a:solidFill>
                <a:srgbClr val="8C552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917A763-64E6-4506-B24A-1768E3ABDBD8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2552" cy="164221"/>
              </a:xfrm>
              <a:custGeom>
                <a:avLst/>
                <a:gdLst>
                  <a:gd name="connsiteX0" fmla="*/ 71935 w 122552"/>
                  <a:gd name="connsiteY0" fmla="*/ 163259 h 164221"/>
                  <a:gd name="connsiteX1" fmla="*/ 22360 w 122552"/>
                  <a:gd name="connsiteY1" fmla="*/ 97722 h 164221"/>
                  <a:gd name="connsiteX2" fmla="*/ 541 w 122552"/>
                  <a:gd name="connsiteY2" fmla="*/ 70367 h 164221"/>
                  <a:gd name="connsiteX3" fmla="*/ 25729 w 122552"/>
                  <a:gd name="connsiteY3" fmla="*/ 12290 h 164221"/>
                  <a:gd name="connsiteX4" fmla="*/ 75384 w 122552"/>
                  <a:gd name="connsiteY4" fmla="*/ 1541 h 164221"/>
                  <a:gd name="connsiteX5" fmla="*/ 122552 w 122552"/>
                  <a:gd name="connsiteY5" fmla="*/ 39804 h 164221"/>
                  <a:gd name="connsiteX6" fmla="*/ 70651 w 122552"/>
                  <a:gd name="connsiteY6" fmla="*/ 85368 h 164221"/>
                  <a:gd name="connsiteX7" fmla="*/ 58859 w 122552"/>
                  <a:gd name="connsiteY7" fmla="*/ 95877 h 164221"/>
                  <a:gd name="connsiteX8" fmla="*/ 70250 w 122552"/>
                  <a:gd name="connsiteY8" fmla="*/ 115049 h 164221"/>
                  <a:gd name="connsiteX9" fmla="*/ 58218 w 122552"/>
                  <a:gd name="connsiteY9" fmla="*/ 137429 h 164221"/>
                  <a:gd name="connsiteX10" fmla="*/ 73940 w 122552"/>
                  <a:gd name="connsiteY10" fmla="*/ 164222 h 164221"/>
                  <a:gd name="connsiteX11" fmla="*/ 71935 w 122552"/>
                  <a:gd name="connsiteY11" fmla="*/ 163259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2" h="1642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98246" y="6273"/>
                      <a:pt x="115894" y="22959"/>
                      <a:pt x="122552" y="39804"/>
                    </a:cubicBezTo>
                    <a:cubicBezTo>
                      <a:pt x="114209" y="60099"/>
                      <a:pt x="83245" y="80074"/>
                      <a:pt x="70651" y="85368"/>
                    </a:cubicBezTo>
                    <a:cubicBezTo>
                      <a:pt x="62710" y="88737"/>
                      <a:pt x="60223" y="90101"/>
                      <a:pt x="58859" y="95877"/>
                    </a:cubicBezTo>
                    <a:cubicBezTo>
                      <a:pt x="55972" y="107989"/>
                      <a:pt x="70170" y="109193"/>
                      <a:pt x="70250" y="115049"/>
                    </a:cubicBezTo>
                    <a:cubicBezTo>
                      <a:pt x="70331" y="120985"/>
                      <a:pt x="55490" y="121386"/>
                      <a:pt x="58218" y="137429"/>
                    </a:cubicBezTo>
                    <a:cubicBezTo>
                      <a:pt x="59020" y="141921"/>
                      <a:pt x="68967" y="158847"/>
                      <a:pt x="73940" y="164222"/>
                    </a:cubicBezTo>
                    <a:cubicBezTo>
                      <a:pt x="73299" y="163901"/>
                      <a:pt x="72657" y="163500"/>
                      <a:pt x="71935" y="163259"/>
                    </a:cubicBezTo>
                    <a:close/>
                  </a:path>
                </a:pathLst>
              </a:custGeom>
              <a:solidFill>
                <a:srgbClr val="5E2E0D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06AD5CF-A234-4196-8152-2B7ADC6FF2BB}"/>
                  </a:ext>
                </a:extLst>
              </p:cNvPr>
              <p:cNvSpPr/>
              <p:nvPr/>
            </p:nvSpPr>
            <p:spPr>
              <a:xfrm>
                <a:off x="2586298" y="1772757"/>
                <a:ext cx="126376" cy="116190"/>
              </a:xfrm>
              <a:custGeom>
                <a:avLst/>
                <a:gdLst>
                  <a:gd name="connsiteX0" fmla="*/ 126376 w 126376"/>
                  <a:gd name="connsiteY0" fmla="*/ 40175 h 116190"/>
                  <a:gd name="connsiteX1" fmla="*/ 31158 w 126376"/>
                  <a:gd name="connsiteY1" fmla="*/ 99296 h 116190"/>
                  <a:gd name="connsiteX2" fmla="*/ 23617 w 126376"/>
                  <a:gd name="connsiteY2" fmla="*/ 113976 h 116190"/>
                  <a:gd name="connsiteX3" fmla="*/ 3723 w 126376"/>
                  <a:gd name="connsiteY3" fmla="*/ 79161 h 116190"/>
                  <a:gd name="connsiteX4" fmla="*/ 31318 w 126376"/>
                  <a:gd name="connsiteY4" fmla="*/ 8489 h 116190"/>
                  <a:gd name="connsiteX5" fmla="*/ 126376 w 126376"/>
                  <a:gd name="connsiteY5" fmla="*/ 40175 h 11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376" h="116190">
                    <a:moveTo>
                      <a:pt x="126376" y="40175"/>
                    </a:moveTo>
                    <a:cubicBezTo>
                      <a:pt x="111135" y="33197"/>
                      <a:pt x="50169" y="60230"/>
                      <a:pt x="31158" y="99296"/>
                    </a:cubicBezTo>
                    <a:cubicBezTo>
                      <a:pt x="27949" y="105793"/>
                      <a:pt x="24259" y="103708"/>
                      <a:pt x="23617" y="113976"/>
                    </a:cubicBezTo>
                    <a:cubicBezTo>
                      <a:pt x="22895" y="125286"/>
                      <a:pt x="7173" y="90151"/>
                      <a:pt x="3723" y="79161"/>
                    </a:cubicBezTo>
                    <a:cubicBezTo>
                      <a:pt x="-5903" y="49080"/>
                      <a:pt x="3082" y="25095"/>
                      <a:pt x="31318" y="8489"/>
                    </a:cubicBezTo>
                    <a:cubicBezTo>
                      <a:pt x="66774" y="-12447"/>
                      <a:pt x="114744" y="8088"/>
                      <a:pt x="126376" y="40175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10" name="Graphic 5">
                <a:extLst>
                  <a:ext uri="{FF2B5EF4-FFF2-40B4-BE49-F238E27FC236}">
                    <a16:creationId xmlns:a16="http://schemas.microsoft.com/office/drawing/2014/main" id="{01AA5D1D-6F48-41E1-B7CB-AB1F75414A87}"/>
                  </a:ext>
                </a:extLst>
              </p:cNvPr>
              <p:cNvGrpSpPr/>
              <p:nvPr/>
            </p:nvGrpSpPr>
            <p:grpSpPr>
              <a:xfrm>
                <a:off x="2594348" y="1852578"/>
                <a:ext cx="23803" cy="45113"/>
                <a:chOff x="2594348" y="1852578"/>
                <a:chExt cx="23803" cy="45113"/>
              </a:xfrm>
              <a:solidFill>
                <a:srgbClr val="5E2E0D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F961A699-A11B-460E-813A-CA781EEE6612}"/>
                    </a:ext>
                  </a:extLst>
                </p:cNvPr>
                <p:cNvSpPr/>
                <p:nvPr/>
              </p:nvSpPr>
              <p:spPr>
                <a:xfrm>
                  <a:off x="2594348" y="1852578"/>
                  <a:ext cx="23803" cy="45113"/>
                </a:xfrm>
                <a:custGeom>
                  <a:avLst/>
                  <a:gdLst>
                    <a:gd name="connsiteX0" fmla="*/ 15086 w 23803"/>
                    <a:gd name="connsiteY0" fmla="*/ 1586 h 45113"/>
                    <a:gd name="connsiteX1" fmla="*/ 165 w 23803"/>
                    <a:gd name="connsiteY1" fmla="*/ 21320 h 45113"/>
                    <a:gd name="connsiteX2" fmla="*/ 7706 w 23803"/>
                    <a:gd name="connsiteY2" fmla="*/ 34235 h 45113"/>
                    <a:gd name="connsiteX3" fmla="*/ 18054 w 23803"/>
                    <a:gd name="connsiteY3" fmla="*/ 45064 h 45113"/>
                    <a:gd name="connsiteX4" fmla="*/ 22787 w 23803"/>
                    <a:gd name="connsiteY4" fmla="*/ 27336 h 45113"/>
                    <a:gd name="connsiteX5" fmla="*/ 15086 w 23803"/>
                    <a:gd name="connsiteY5" fmla="*/ 1586 h 45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803" h="45113">
                      <a:moveTo>
                        <a:pt x="15086" y="1586"/>
                      </a:moveTo>
                      <a:cubicBezTo>
                        <a:pt x="1609" y="-5152"/>
                        <a:pt x="-717" y="11132"/>
                        <a:pt x="165" y="21320"/>
                      </a:cubicBezTo>
                      <a:cubicBezTo>
                        <a:pt x="727" y="28299"/>
                        <a:pt x="6422" y="28619"/>
                        <a:pt x="7706" y="34235"/>
                      </a:cubicBezTo>
                      <a:cubicBezTo>
                        <a:pt x="9230" y="40973"/>
                        <a:pt x="13802" y="44583"/>
                        <a:pt x="18054" y="45064"/>
                      </a:cubicBezTo>
                      <a:cubicBezTo>
                        <a:pt x="26717" y="46027"/>
                        <a:pt x="23108" y="32550"/>
                        <a:pt x="22787" y="27336"/>
                      </a:cubicBezTo>
                      <a:cubicBezTo>
                        <a:pt x="24872" y="19074"/>
                        <a:pt x="23589" y="5838"/>
                        <a:pt x="15086" y="1586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ADF270B1-D68F-4377-9CB4-D90629FD5110}"/>
                    </a:ext>
                  </a:extLst>
                </p:cNvPr>
                <p:cNvSpPr/>
                <p:nvPr/>
              </p:nvSpPr>
              <p:spPr>
                <a:xfrm>
                  <a:off x="2600931" y="1858095"/>
                  <a:ext cx="11952" cy="16203"/>
                </a:xfrm>
                <a:custGeom>
                  <a:avLst/>
                  <a:gdLst>
                    <a:gd name="connsiteX0" fmla="*/ 11952 w 11952"/>
                    <a:gd name="connsiteY0" fmla="*/ 16204 h 16203"/>
                    <a:gd name="connsiteX1" fmla="*/ 0 w 11952"/>
                    <a:gd name="connsiteY1" fmla="*/ 0 h 16203"/>
                    <a:gd name="connsiteX2" fmla="*/ 11952 w 11952"/>
                    <a:gd name="connsiteY2" fmla="*/ 16204 h 1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52" h="16203">
                      <a:moveTo>
                        <a:pt x="11952" y="16204"/>
                      </a:moveTo>
                      <a:cubicBezTo>
                        <a:pt x="9867" y="9065"/>
                        <a:pt x="9706" y="321"/>
                        <a:pt x="0" y="0"/>
                      </a:cubicBezTo>
                      <a:cubicBezTo>
                        <a:pt x="8262" y="1845"/>
                        <a:pt x="9065" y="9626"/>
                        <a:pt x="11952" y="16204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31F545C-E23A-4715-86A8-FE56FBD58130}"/>
                  </a:ext>
                </a:extLst>
              </p:cNvPr>
              <p:cNvSpPr/>
              <p:nvPr/>
            </p:nvSpPr>
            <p:spPr>
              <a:xfrm>
                <a:off x="2587490" y="1770295"/>
                <a:ext cx="125825" cy="91650"/>
              </a:xfrm>
              <a:custGeom>
                <a:avLst/>
                <a:gdLst>
                  <a:gd name="connsiteX0" fmla="*/ 125825 w 125825"/>
                  <a:gd name="connsiteY0" fmla="*/ 42397 h 91650"/>
                  <a:gd name="connsiteX1" fmla="*/ 121654 w 125825"/>
                  <a:gd name="connsiteY1" fmla="*/ 43119 h 91650"/>
                  <a:gd name="connsiteX2" fmla="*/ 73283 w 125825"/>
                  <a:gd name="connsiteY2" fmla="*/ 77773 h 91650"/>
                  <a:gd name="connsiteX3" fmla="*/ 16489 w 125825"/>
                  <a:gd name="connsiteY3" fmla="*/ 86998 h 91650"/>
                  <a:gd name="connsiteX4" fmla="*/ 52506 w 125825"/>
                  <a:gd name="connsiteY4" fmla="*/ 282 h 91650"/>
                  <a:gd name="connsiteX5" fmla="*/ 125825 w 125825"/>
                  <a:gd name="connsiteY5" fmla="*/ 42397 h 9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825" h="91650">
                    <a:moveTo>
                      <a:pt x="125825" y="42397"/>
                    </a:moveTo>
                    <a:cubicBezTo>
                      <a:pt x="124943" y="42236"/>
                      <a:pt x="122938" y="42637"/>
                      <a:pt x="121654" y="43119"/>
                    </a:cubicBezTo>
                    <a:cubicBezTo>
                      <a:pt x="112509" y="46728"/>
                      <a:pt x="93578" y="64777"/>
                      <a:pt x="73283" y="77773"/>
                    </a:cubicBezTo>
                    <a:cubicBezTo>
                      <a:pt x="55154" y="89404"/>
                      <a:pt x="30928" y="97025"/>
                      <a:pt x="16489" y="86998"/>
                    </a:cubicBezTo>
                    <a:cubicBezTo>
                      <a:pt x="-13753" y="66061"/>
                      <a:pt x="-2763" y="11593"/>
                      <a:pt x="52506" y="282"/>
                    </a:cubicBezTo>
                    <a:cubicBezTo>
                      <a:pt x="84353" y="-2285"/>
                      <a:pt x="118606" y="12716"/>
                      <a:pt x="125825" y="42397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E6526EB-07EF-45AA-B775-6CBE278E7F15}"/>
                  </a:ext>
                </a:extLst>
              </p:cNvPr>
              <p:cNvSpPr/>
              <p:nvPr/>
            </p:nvSpPr>
            <p:spPr>
              <a:xfrm>
                <a:off x="2591268" y="1773545"/>
                <a:ext cx="121646" cy="82998"/>
              </a:xfrm>
              <a:custGeom>
                <a:avLst/>
                <a:gdLst>
                  <a:gd name="connsiteX0" fmla="*/ 121646 w 121646"/>
                  <a:gd name="connsiteY0" fmla="*/ 38825 h 82998"/>
                  <a:gd name="connsiteX1" fmla="*/ 65173 w 121646"/>
                  <a:gd name="connsiteY1" fmla="*/ 64575 h 82998"/>
                  <a:gd name="connsiteX2" fmla="*/ 8058 w 121646"/>
                  <a:gd name="connsiteY2" fmla="*/ 50216 h 82998"/>
                  <a:gd name="connsiteX3" fmla="*/ 39985 w 121646"/>
                  <a:gd name="connsiteY3" fmla="*/ 0 h 82998"/>
                  <a:gd name="connsiteX4" fmla="*/ 357 w 121646"/>
                  <a:gd name="connsiteY4" fmla="*/ 47328 h 82998"/>
                  <a:gd name="connsiteX5" fmla="*/ 67419 w 121646"/>
                  <a:gd name="connsiteY5" fmla="*/ 71233 h 82998"/>
                  <a:gd name="connsiteX6" fmla="*/ 121646 w 121646"/>
                  <a:gd name="connsiteY6" fmla="*/ 38825 h 8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46" h="82998">
                    <a:moveTo>
                      <a:pt x="121646" y="38825"/>
                    </a:moveTo>
                    <a:cubicBezTo>
                      <a:pt x="107047" y="34494"/>
                      <a:pt x="85388" y="54147"/>
                      <a:pt x="65173" y="64575"/>
                    </a:cubicBezTo>
                    <a:cubicBezTo>
                      <a:pt x="34530" y="80378"/>
                      <a:pt x="8539" y="79175"/>
                      <a:pt x="8058" y="50216"/>
                    </a:cubicBezTo>
                    <a:cubicBezTo>
                      <a:pt x="7497" y="21177"/>
                      <a:pt x="27711" y="8904"/>
                      <a:pt x="39985" y="0"/>
                    </a:cubicBezTo>
                    <a:cubicBezTo>
                      <a:pt x="24262" y="6658"/>
                      <a:pt x="4128" y="19252"/>
                      <a:pt x="357" y="47328"/>
                    </a:cubicBezTo>
                    <a:cubicBezTo>
                      <a:pt x="-3493" y="75725"/>
                      <a:pt x="24102" y="97384"/>
                      <a:pt x="67419" y="71233"/>
                    </a:cubicBezTo>
                    <a:cubicBezTo>
                      <a:pt x="86190" y="59842"/>
                      <a:pt x="109213" y="40109"/>
                      <a:pt x="121646" y="38825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8EECB38-D419-4B91-9500-FD4B4FF1EA46}"/>
                  </a:ext>
                </a:extLst>
              </p:cNvPr>
              <p:cNvSpPr/>
              <p:nvPr/>
            </p:nvSpPr>
            <p:spPr>
              <a:xfrm>
                <a:off x="2593472" y="1796167"/>
                <a:ext cx="98265" cy="58116"/>
              </a:xfrm>
              <a:custGeom>
                <a:avLst/>
                <a:gdLst>
                  <a:gd name="connsiteX0" fmla="*/ 98265 w 98265"/>
                  <a:gd name="connsiteY0" fmla="*/ 23424 h 58116"/>
                  <a:gd name="connsiteX1" fmla="*/ 79174 w 98265"/>
                  <a:gd name="connsiteY1" fmla="*/ 35055 h 58116"/>
                  <a:gd name="connsiteX2" fmla="*/ 63932 w 98265"/>
                  <a:gd name="connsiteY2" fmla="*/ 44039 h 58116"/>
                  <a:gd name="connsiteX3" fmla="*/ 12513 w 98265"/>
                  <a:gd name="connsiteY3" fmla="*/ 49574 h 58116"/>
                  <a:gd name="connsiteX4" fmla="*/ 3368 w 98265"/>
                  <a:gd name="connsiteY4" fmla="*/ 27675 h 58116"/>
                  <a:gd name="connsiteX5" fmla="*/ 10427 w 98265"/>
                  <a:gd name="connsiteY5" fmla="*/ 0 h 58116"/>
                  <a:gd name="connsiteX6" fmla="*/ 320 w 98265"/>
                  <a:gd name="connsiteY6" fmla="*/ 25108 h 58116"/>
                  <a:gd name="connsiteX7" fmla="*/ 5614 w 98265"/>
                  <a:gd name="connsiteY7" fmla="*/ 47649 h 58116"/>
                  <a:gd name="connsiteX8" fmla="*/ 27353 w 98265"/>
                  <a:gd name="connsiteY8" fmla="*/ 58078 h 58116"/>
                  <a:gd name="connsiteX9" fmla="*/ 63772 w 98265"/>
                  <a:gd name="connsiteY9" fmla="*/ 46687 h 58116"/>
                  <a:gd name="connsiteX10" fmla="*/ 81179 w 98265"/>
                  <a:gd name="connsiteY10" fmla="*/ 35135 h 58116"/>
                  <a:gd name="connsiteX11" fmla="*/ 98265 w 98265"/>
                  <a:gd name="connsiteY11" fmla="*/ 23424 h 5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265" h="58116">
                    <a:moveTo>
                      <a:pt x="98265" y="23424"/>
                    </a:moveTo>
                    <a:cubicBezTo>
                      <a:pt x="91768" y="26873"/>
                      <a:pt x="85430" y="31124"/>
                      <a:pt x="79174" y="35055"/>
                    </a:cubicBezTo>
                    <a:cubicBezTo>
                      <a:pt x="74200" y="38184"/>
                      <a:pt x="69146" y="41312"/>
                      <a:pt x="63932" y="44039"/>
                    </a:cubicBezTo>
                    <a:cubicBezTo>
                      <a:pt x="50375" y="51018"/>
                      <a:pt x="26471" y="60243"/>
                      <a:pt x="12513" y="49574"/>
                    </a:cubicBezTo>
                    <a:cubicBezTo>
                      <a:pt x="5694" y="44360"/>
                      <a:pt x="3528" y="35857"/>
                      <a:pt x="3368" y="27675"/>
                    </a:cubicBezTo>
                    <a:cubicBezTo>
                      <a:pt x="3207" y="17568"/>
                      <a:pt x="5454" y="8262"/>
                      <a:pt x="10427" y="0"/>
                    </a:cubicBezTo>
                    <a:cubicBezTo>
                      <a:pt x="5213" y="6818"/>
                      <a:pt x="1683" y="15081"/>
                      <a:pt x="320" y="25108"/>
                    </a:cubicBezTo>
                    <a:cubicBezTo>
                      <a:pt x="-723" y="33050"/>
                      <a:pt x="721" y="41232"/>
                      <a:pt x="5614" y="47649"/>
                    </a:cubicBezTo>
                    <a:cubicBezTo>
                      <a:pt x="10828" y="54468"/>
                      <a:pt x="18930" y="57757"/>
                      <a:pt x="27353" y="58078"/>
                    </a:cubicBezTo>
                    <a:cubicBezTo>
                      <a:pt x="40027" y="58639"/>
                      <a:pt x="53183" y="53104"/>
                      <a:pt x="63772" y="46687"/>
                    </a:cubicBezTo>
                    <a:cubicBezTo>
                      <a:pt x="69708" y="43077"/>
                      <a:pt x="75484" y="39066"/>
                      <a:pt x="81179" y="35135"/>
                    </a:cubicBezTo>
                    <a:cubicBezTo>
                      <a:pt x="86874" y="31124"/>
                      <a:pt x="92490" y="27114"/>
                      <a:pt x="98265" y="23424"/>
                    </a:cubicBezTo>
                    <a:close/>
                  </a:path>
                </a:pathLst>
              </a:custGeom>
              <a:solidFill>
                <a:srgbClr val="61381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15BD6-2194-4589-AFF6-6DD348CB611A}"/>
                  </a:ext>
                </a:extLst>
              </p:cNvPr>
              <p:cNvSpPr/>
              <p:nvPr/>
            </p:nvSpPr>
            <p:spPr>
              <a:xfrm>
                <a:off x="2586360" y="1800659"/>
                <a:ext cx="78022" cy="62039"/>
              </a:xfrm>
              <a:custGeom>
                <a:avLst/>
                <a:gdLst>
                  <a:gd name="connsiteX0" fmla="*/ 9998 w 78022"/>
                  <a:gd name="connsiteY0" fmla="*/ 0 h 62039"/>
                  <a:gd name="connsiteX1" fmla="*/ 13046 w 78022"/>
                  <a:gd name="connsiteY1" fmla="*/ 57195 h 62039"/>
                  <a:gd name="connsiteX2" fmla="*/ 78023 w 78022"/>
                  <a:gd name="connsiteY2" fmla="*/ 45243 h 62039"/>
                  <a:gd name="connsiteX3" fmla="*/ 15132 w 78022"/>
                  <a:gd name="connsiteY3" fmla="*/ 53184 h 62039"/>
                  <a:gd name="connsiteX4" fmla="*/ 9998 w 78022"/>
                  <a:gd name="connsiteY4" fmla="*/ 0 h 6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22" h="62039">
                    <a:moveTo>
                      <a:pt x="9998" y="0"/>
                    </a:moveTo>
                    <a:cubicBezTo>
                      <a:pt x="-6447" y="32007"/>
                      <a:pt x="-591" y="49254"/>
                      <a:pt x="13046" y="57195"/>
                    </a:cubicBezTo>
                    <a:cubicBezTo>
                      <a:pt x="28849" y="66420"/>
                      <a:pt x="55642" y="62490"/>
                      <a:pt x="78023" y="45243"/>
                    </a:cubicBezTo>
                    <a:cubicBezTo>
                      <a:pt x="55802" y="58639"/>
                      <a:pt x="30052" y="63131"/>
                      <a:pt x="15132" y="53184"/>
                    </a:cubicBezTo>
                    <a:cubicBezTo>
                      <a:pt x="3420" y="45483"/>
                      <a:pt x="-2516" y="29360"/>
                      <a:pt x="9998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865956-0374-4ED2-90C6-E2D98143FA15}"/>
                  </a:ext>
                </a:extLst>
              </p:cNvPr>
              <p:cNvSpPr/>
              <p:nvPr/>
            </p:nvSpPr>
            <p:spPr>
              <a:xfrm>
                <a:off x="2603617" y="1795365"/>
                <a:ext cx="108013" cy="40231"/>
              </a:xfrm>
              <a:custGeom>
                <a:avLst/>
                <a:gdLst>
                  <a:gd name="connsiteX0" fmla="*/ 7822 w 108013"/>
                  <a:gd name="connsiteY0" fmla="*/ 0 h 40231"/>
                  <a:gd name="connsiteX1" fmla="*/ 63253 w 108013"/>
                  <a:gd name="connsiteY1" fmla="*/ 28156 h 40231"/>
                  <a:gd name="connsiteX2" fmla="*/ 108014 w 108013"/>
                  <a:gd name="connsiteY2" fmla="*/ 15402 h 40231"/>
                  <a:gd name="connsiteX3" fmla="*/ 61969 w 108013"/>
                  <a:gd name="connsiteY3" fmla="*/ 23825 h 40231"/>
                  <a:gd name="connsiteX4" fmla="*/ 7822 w 108013"/>
                  <a:gd name="connsiteY4" fmla="*/ 0 h 4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3" h="40231">
                    <a:moveTo>
                      <a:pt x="7822" y="0"/>
                    </a:moveTo>
                    <a:cubicBezTo>
                      <a:pt x="-12152" y="23905"/>
                      <a:pt x="6057" y="58960"/>
                      <a:pt x="63253" y="28156"/>
                    </a:cubicBezTo>
                    <a:cubicBezTo>
                      <a:pt x="79457" y="19493"/>
                      <a:pt x="95981" y="10428"/>
                      <a:pt x="108014" y="15402"/>
                    </a:cubicBezTo>
                    <a:cubicBezTo>
                      <a:pt x="97586" y="6899"/>
                      <a:pt x="78013" y="14840"/>
                      <a:pt x="61969" y="23825"/>
                    </a:cubicBezTo>
                    <a:cubicBezTo>
                      <a:pt x="18972" y="47890"/>
                      <a:pt x="-8943" y="30483"/>
                      <a:pt x="7822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5EBD0D6C-8369-46D2-9B05-8ADF664043FB}"/>
                  </a:ext>
                </a:extLst>
              </p:cNvPr>
              <p:cNvSpPr/>
              <p:nvPr/>
            </p:nvSpPr>
            <p:spPr>
              <a:xfrm>
                <a:off x="2599868" y="1786220"/>
                <a:ext cx="112083" cy="59408"/>
              </a:xfrm>
              <a:custGeom>
                <a:avLst/>
                <a:gdLst>
                  <a:gd name="connsiteX0" fmla="*/ 15181 w 112083"/>
                  <a:gd name="connsiteY0" fmla="*/ 0 h 59408"/>
                  <a:gd name="connsiteX1" fmla="*/ 15341 w 112083"/>
                  <a:gd name="connsiteY1" fmla="*/ 57757 h 59408"/>
                  <a:gd name="connsiteX2" fmla="*/ 86093 w 112083"/>
                  <a:gd name="connsiteY2" fmla="*/ 32167 h 59408"/>
                  <a:gd name="connsiteX3" fmla="*/ 112084 w 112083"/>
                  <a:gd name="connsiteY3" fmla="*/ 25269 h 59408"/>
                  <a:gd name="connsiteX4" fmla="*/ 82885 w 112083"/>
                  <a:gd name="connsiteY4" fmla="*/ 30563 h 59408"/>
                  <a:gd name="connsiteX5" fmla="*/ 17187 w 112083"/>
                  <a:gd name="connsiteY5" fmla="*/ 52944 h 59408"/>
                  <a:gd name="connsiteX6" fmla="*/ 15181 w 112083"/>
                  <a:gd name="connsiteY6" fmla="*/ 0 h 5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083" h="59408">
                    <a:moveTo>
                      <a:pt x="15181" y="0"/>
                    </a:moveTo>
                    <a:cubicBezTo>
                      <a:pt x="-7039" y="24145"/>
                      <a:pt x="-3028" y="51339"/>
                      <a:pt x="15341" y="57757"/>
                    </a:cubicBezTo>
                    <a:cubicBezTo>
                      <a:pt x="38123" y="65698"/>
                      <a:pt x="66119" y="42997"/>
                      <a:pt x="86093" y="32167"/>
                    </a:cubicBezTo>
                    <a:cubicBezTo>
                      <a:pt x="96121" y="26712"/>
                      <a:pt x="106068" y="23183"/>
                      <a:pt x="112084" y="25269"/>
                    </a:cubicBezTo>
                    <a:cubicBezTo>
                      <a:pt x="106388" y="21418"/>
                      <a:pt x="93554" y="25188"/>
                      <a:pt x="82885" y="30563"/>
                    </a:cubicBezTo>
                    <a:cubicBezTo>
                      <a:pt x="62429" y="40911"/>
                      <a:pt x="39327" y="59441"/>
                      <a:pt x="17187" y="52944"/>
                    </a:cubicBezTo>
                    <a:cubicBezTo>
                      <a:pt x="983" y="48291"/>
                      <a:pt x="-5515" y="24787"/>
                      <a:pt x="15181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032A64C-C50D-4D2D-A3A3-8B0B73AADAD3}"/>
                  </a:ext>
                </a:extLst>
              </p:cNvPr>
              <p:cNvSpPr/>
              <p:nvPr/>
            </p:nvSpPr>
            <p:spPr>
              <a:xfrm>
                <a:off x="2610571" y="1773225"/>
                <a:ext cx="99455" cy="48660"/>
              </a:xfrm>
              <a:custGeom>
                <a:avLst/>
                <a:gdLst>
                  <a:gd name="connsiteX0" fmla="*/ 25816 w 99455"/>
                  <a:gd name="connsiteY0" fmla="*/ 0 h 48660"/>
                  <a:gd name="connsiteX1" fmla="*/ 4639 w 99455"/>
                  <a:gd name="connsiteY1" fmla="*/ 43318 h 48660"/>
                  <a:gd name="connsiteX2" fmla="*/ 53972 w 99455"/>
                  <a:gd name="connsiteY2" fmla="*/ 40991 h 48660"/>
                  <a:gd name="connsiteX3" fmla="*/ 99456 w 99455"/>
                  <a:gd name="connsiteY3" fmla="*/ 34012 h 48660"/>
                  <a:gd name="connsiteX4" fmla="*/ 49641 w 99455"/>
                  <a:gd name="connsiteY4" fmla="*/ 36659 h 48660"/>
                  <a:gd name="connsiteX5" fmla="*/ 7045 w 99455"/>
                  <a:gd name="connsiteY5" fmla="*/ 34814 h 48660"/>
                  <a:gd name="connsiteX6" fmla="*/ 25816 w 99455"/>
                  <a:gd name="connsiteY6" fmla="*/ 0 h 4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455" h="48660">
                    <a:moveTo>
                      <a:pt x="25816" y="0"/>
                    </a:moveTo>
                    <a:cubicBezTo>
                      <a:pt x="1029" y="12755"/>
                      <a:pt x="-5629" y="33531"/>
                      <a:pt x="4639" y="43318"/>
                    </a:cubicBezTo>
                    <a:cubicBezTo>
                      <a:pt x="12019" y="50296"/>
                      <a:pt x="27741" y="51339"/>
                      <a:pt x="53972" y="40991"/>
                    </a:cubicBezTo>
                    <a:cubicBezTo>
                      <a:pt x="75230" y="32649"/>
                      <a:pt x="92316" y="29921"/>
                      <a:pt x="99456" y="34012"/>
                    </a:cubicBezTo>
                    <a:cubicBezTo>
                      <a:pt x="90792" y="25509"/>
                      <a:pt x="67850" y="29600"/>
                      <a:pt x="49641" y="36659"/>
                    </a:cubicBezTo>
                    <a:cubicBezTo>
                      <a:pt x="22126" y="47409"/>
                      <a:pt x="10735" y="42836"/>
                      <a:pt x="7045" y="34814"/>
                    </a:cubicBezTo>
                    <a:cubicBezTo>
                      <a:pt x="2312" y="24948"/>
                      <a:pt x="10655" y="8984"/>
                      <a:pt x="25816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35" name="Graphic 5">
            <a:extLst>
              <a:ext uri="{FF2B5EF4-FFF2-40B4-BE49-F238E27FC236}">
                <a16:creationId xmlns:a16="http://schemas.microsoft.com/office/drawing/2014/main" id="{CAAA9118-B74F-4080-A852-CCE56D686CD4}"/>
              </a:ext>
            </a:extLst>
          </p:cNvPr>
          <p:cNvGrpSpPr/>
          <p:nvPr userDrawn="1"/>
        </p:nvGrpSpPr>
        <p:grpSpPr>
          <a:xfrm>
            <a:off x="3326880" y="684620"/>
            <a:ext cx="653283" cy="1161702"/>
            <a:chOff x="1828988" y="1740053"/>
            <a:chExt cx="638059" cy="121557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39E309D-23B5-4FE0-BE2F-640D0FDB3E84}"/>
                </a:ext>
              </a:extLst>
            </p:cNvPr>
            <p:cNvSpPr/>
            <p:nvPr/>
          </p:nvSpPr>
          <p:spPr>
            <a:xfrm>
              <a:off x="1899039" y="2788494"/>
              <a:ext cx="118346" cy="86016"/>
            </a:xfrm>
            <a:custGeom>
              <a:avLst/>
              <a:gdLst>
                <a:gd name="connsiteX0" fmla="*/ 13865 w 118346"/>
                <a:gd name="connsiteY0" fmla="*/ 24111 h 86016"/>
                <a:gd name="connsiteX1" fmla="*/ 54535 w 118346"/>
                <a:gd name="connsiteY1" fmla="*/ 18094 h 86016"/>
                <a:gd name="connsiteX2" fmla="*/ 106356 w 118346"/>
                <a:gd name="connsiteY2" fmla="*/ 2211 h 86016"/>
                <a:gd name="connsiteX3" fmla="*/ 109886 w 118346"/>
                <a:gd name="connsiteY3" fmla="*/ 4136 h 86016"/>
                <a:gd name="connsiteX4" fmla="*/ 107078 w 118346"/>
                <a:gd name="connsiteY4" fmla="*/ 31731 h 86016"/>
                <a:gd name="connsiteX5" fmla="*/ 48198 w 118346"/>
                <a:gd name="connsiteY5" fmla="*/ 80744 h 86016"/>
                <a:gd name="connsiteX6" fmla="*/ 3998 w 118346"/>
                <a:gd name="connsiteY6" fmla="*/ 77455 h 86016"/>
                <a:gd name="connsiteX7" fmla="*/ 1351 w 118346"/>
                <a:gd name="connsiteY7" fmla="*/ 45930 h 86016"/>
                <a:gd name="connsiteX8" fmla="*/ 13865 w 118346"/>
                <a:gd name="connsiteY8" fmla="*/ 24111 h 8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346" h="86016">
                  <a:moveTo>
                    <a:pt x="13865" y="24111"/>
                  </a:moveTo>
                  <a:lnTo>
                    <a:pt x="54535" y="18094"/>
                  </a:lnTo>
                  <a:cubicBezTo>
                    <a:pt x="81569" y="5099"/>
                    <a:pt x="94083" y="-4527"/>
                    <a:pt x="106356" y="2211"/>
                  </a:cubicBezTo>
                  <a:lnTo>
                    <a:pt x="109886" y="4136"/>
                  </a:lnTo>
                  <a:cubicBezTo>
                    <a:pt x="122159" y="10875"/>
                    <a:pt x="120956" y="23308"/>
                    <a:pt x="107078" y="31731"/>
                  </a:cubicBezTo>
                  <a:lnTo>
                    <a:pt x="48198" y="80744"/>
                  </a:lnTo>
                  <a:cubicBezTo>
                    <a:pt x="34321" y="89167"/>
                    <a:pt x="15389" y="87081"/>
                    <a:pt x="3998" y="77455"/>
                  </a:cubicBezTo>
                  <a:cubicBezTo>
                    <a:pt x="3998" y="77455"/>
                    <a:pt x="-2820" y="71519"/>
                    <a:pt x="1351" y="45930"/>
                  </a:cubicBezTo>
                  <a:cubicBezTo>
                    <a:pt x="3758" y="31410"/>
                    <a:pt x="2795" y="30849"/>
                    <a:pt x="13865" y="24111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54F6E8D-52A6-4F6F-B982-3006488A5DF0}"/>
                </a:ext>
              </a:extLst>
            </p:cNvPr>
            <p:cNvSpPr/>
            <p:nvPr/>
          </p:nvSpPr>
          <p:spPr>
            <a:xfrm>
              <a:off x="2058242" y="2889196"/>
              <a:ext cx="135819" cy="66436"/>
            </a:xfrm>
            <a:custGeom>
              <a:avLst/>
              <a:gdLst>
                <a:gd name="connsiteX0" fmla="*/ 34670 w 135819"/>
                <a:gd name="connsiteY0" fmla="*/ 898 h 66436"/>
                <a:gd name="connsiteX1" fmla="*/ 74940 w 135819"/>
                <a:gd name="connsiteY1" fmla="*/ 14054 h 66436"/>
                <a:gd name="connsiteX2" fmla="*/ 130049 w 135819"/>
                <a:gd name="connsiteY2" fmla="*/ 23680 h 66436"/>
                <a:gd name="connsiteX3" fmla="*/ 132375 w 135819"/>
                <a:gd name="connsiteY3" fmla="*/ 26969 h 66436"/>
                <a:gd name="connsiteX4" fmla="*/ 116974 w 135819"/>
                <a:gd name="connsiteY4" fmla="*/ 49831 h 66436"/>
                <a:gd name="connsiteX5" fmla="*/ 30419 w 135819"/>
                <a:gd name="connsiteY5" fmla="*/ 66356 h 66436"/>
                <a:gd name="connsiteX6" fmla="*/ 738 w 135819"/>
                <a:gd name="connsiteY6" fmla="*/ 43173 h 66436"/>
                <a:gd name="connsiteX7" fmla="*/ 5872 w 135819"/>
                <a:gd name="connsiteY7" fmla="*/ 8439 h 66436"/>
                <a:gd name="connsiteX8" fmla="*/ 34670 w 135819"/>
                <a:gd name="connsiteY8" fmla="*/ 898 h 6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19" h="66436">
                  <a:moveTo>
                    <a:pt x="34670" y="898"/>
                  </a:moveTo>
                  <a:lnTo>
                    <a:pt x="74940" y="14054"/>
                  </a:lnTo>
                  <a:cubicBezTo>
                    <a:pt x="105823" y="14936"/>
                    <a:pt x="121867" y="12209"/>
                    <a:pt x="130049" y="23680"/>
                  </a:cubicBezTo>
                  <a:lnTo>
                    <a:pt x="132375" y="26969"/>
                  </a:lnTo>
                  <a:cubicBezTo>
                    <a:pt x="140558" y="38440"/>
                    <a:pt x="133659" y="48708"/>
                    <a:pt x="116974" y="49831"/>
                  </a:cubicBezTo>
                  <a:lnTo>
                    <a:pt x="30419" y="66356"/>
                  </a:lnTo>
                  <a:cubicBezTo>
                    <a:pt x="13734" y="67479"/>
                    <a:pt x="6835" y="56730"/>
                    <a:pt x="738" y="43173"/>
                  </a:cubicBezTo>
                  <a:cubicBezTo>
                    <a:pt x="738" y="43173"/>
                    <a:pt x="-2871" y="26488"/>
                    <a:pt x="5872" y="8439"/>
                  </a:cubicBezTo>
                  <a:cubicBezTo>
                    <a:pt x="12370" y="-4877"/>
                    <a:pt x="21354" y="1781"/>
                    <a:pt x="34670" y="898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EE0D6F20-92F4-4151-B152-5980789CEBF1}"/>
                </a:ext>
              </a:extLst>
            </p:cNvPr>
            <p:cNvSpPr/>
            <p:nvPr/>
          </p:nvSpPr>
          <p:spPr>
            <a:xfrm>
              <a:off x="2062911" y="2841723"/>
              <a:ext cx="47812" cy="76859"/>
            </a:xfrm>
            <a:custGeom>
              <a:avLst/>
              <a:gdLst>
                <a:gd name="connsiteX0" fmla="*/ 47810 w 47812"/>
                <a:gd name="connsiteY0" fmla="*/ 62008 h 76859"/>
                <a:gd name="connsiteX1" fmla="*/ 1364 w 47812"/>
                <a:gd name="connsiteY1" fmla="*/ 63051 h 76859"/>
                <a:gd name="connsiteX2" fmla="*/ 0 w 47812"/>
                <a:gd name="connsiteY2" fmla="*/ 1043 h 76859"/>
                <a:gd name="connsiteX3" fmla="*/ 46446 w 47812"/>
                <a:gd name="connsiteY3" fmla="*/ 0 h 76859"/>
                <a:gd name="connsiteX4" fmla="*/ 47810 w 47812"/>
                <a:gd name="connsiteY4" fmla="*/ 62008 h 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12" h="76859">
                  <a:moveTo>
                    <a:pt x="47810" y="62008"/>
                  </a:moveTo>
                  <a:cubicBezTo>
                    <a:pt x="48211" y="81100"/>
                    <a:pt x="1845" y="82143"/>
                    <a:pt x="1364" y="63051"/>
                  </a:cubicBezTo>
                  <a:lnTo>
                    <a:pt x="0" y="1043"/>
                  </a:lnTo>
                  <a:lnTo>
                    <a:pt x="46446" y="0"/>
                  </a:lnTo>
                  <a:lnTo>
                    <a:pt x="47810" y="62008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0D68DEB-7C91-42FF-A3E7-5D5CE69BD20F}"/>
                </a:ext>
              </a:extLst>
            </p:cNvPr>
            <p:cNvSpPr/>
            <p:nvPr/>
          </p:nvSpPr>
          <p:spPr>
            <a:xfrm>
              <a:off x="1962800" y="2224529"/>
              <a:ext cx="170053" cy="659042"/>
            </a:xfrm>
            <a:custGeom>
              <a:avLst/>
              <a:gdLst>
                <a:gd name="connsiteX0" fmla="*/ 152895 w 170053"/>
                <a:gd name="connsiteY0" fmla="*/ 639896 h 659042"/>
                <a:gd name="connsiteX1" fmla="*/ 89523 w 170053"/>
                <a:gd name="connsiteY1" fmla="*/ 648078 h 659042"/>
                <a:gd name="connsiteX2" fmla="*/ 0 w 170053"/>
                <a:gd name="connsiteY2" fmla="*/ 3770 h 659042"/>
                <a:gd name="connsiteX3" fmla="*/ 167494 w 170053"/>
                <a:gd name="connsiteY3" fmla="*/ 0 h 659042"/>
                <a:gd name="connsiteX4" fmla="*/ 152895 w 170053"/>
                <a:gd name="connsiteY4" fmla="*/ 639896 h 65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53" h="659042">
                  <a:moveTo>
                    <a:pt x="152895" y="639896"/>
                  </a:moveTo>
                  <a:cubicBezTo>
                    <a:pt x="147600" y="664202"/>
                    <a:pt x="99309" y="663560"/>
                    <a:pt x="89523" y="648078"/>
                  </a:cubicBezTo>
                  <a:cubicBezTo>
                    <a:pt x="87918" y="439352"/>
                    <a:pt x="57596" y="223246"/>
                    <a:pt x="0" y="3770"/>
                  </a:cubicBezTo>
                  <a:lnTo>
                    <a:pt x="167494" y="0"/>
                  </a:lnTo>
                  <a:cubicBezTo>
                    <a:pt x="173190" y="213940"/>
                    <a:pt x="169821" y="427319"/>
                    <a:pt x="152895" y="639896"/>
                  </a:cubicBez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8DD3B7-DEB8-4679-8CCB-D6CEC2D41BE9}"/>
                </a:ext>
              </a:extLst>
            </p:cNvPr>
            <p:cNvSpPr/>
            <p:nvPr/>
          </p:nvSpPr>
          <p:spPr>
            <a:xfrm>
              <a:off x="1904154" y="2759340"/>
              <a:ext cx="48618" cy="69760"/>
            </a:xfrm>
            <a:custGeom>
              <a:avLst/>
              <a:gdLst>
                <a:gd name="connsiteX0" fmla="*/ 46453 w 48618"/>
                <a:gd name="connsiteY0" fmla="*/ 56233 h 69760"/>
                <a:gd name="connsiteX1" fmla="*/ 7 w 48618"/>
                <a:gd name="connsiteY1" fmla="*/ 57275 h 69760"/>
                <a:gd name="connsiteX2" fmla="*/ 2172 w 48618"/>
                <a:gd name="connsiteY2" fmla="*/ 1043 h 69760"/>
                <a:gd name="connsiteX3" fmla="*/ 48619 w 48618"/>
                <a:gd name="connsiteY3" fmla="*/ 0 h 69760"/>
                <a:gd name="connsiteX4" fmla="*/ 46453 w 48618"/>
                <a:gd name="connsiteY4" fmla="*/ 56233 h 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18" h="69760">
                  <a:moveTo>
                    <a:pt x="46453" y="56233"/>
                  </a:moveTo>
                  <a:cubicBezTo>
                    <a:pt x="45811" y="73560"/>
                    <a:pt x="-635" y="74602"/>
                    <a:pt x="7" y="57275"/>
                  </a:cubicBezTo>
                  <a:lnTo>
                    <a:pt x="2172" y="1043"/>
                  </a:lnTo>
                  <a:lnTo>
                    <a:pt x="48619" y="0"/>
                  </a:lnTo>
                  <a:lnTo>
                    <a:pt x="46453" y="56233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95A4080-DA33-4650-9672-56935293AD9E}"/>
                </a:ext>
              </a:extLst>
            </p:cNvPr>
            <p:cNvSpPr/>
            <p:nvPr/>
          </p:nvSpPr>
          <p:spPr>
            <a:xfrm>
              <a:off x="1897101" y="2228941"/>
              <a:ext cx="128989" cy="573355"/>
            </a:xfrm>
            <a:custGeom>
              <a:avLst/>
              <a:gdLst>
                <a:gd name="connsiteX0" fmla="*/ 62088 w 128989"/>
                <a:gd name="connsiteY0" fmla="*/ 561443 h 573355"/>
                <a:gd name="connsiteX1" fmla="*/ 0 w 128989"/>
                <a:gd name="connsiteY1" fmla="*/ 559999 h 573355"/>
                <a:gd name="connsiteX2" fmla="*/ 11952 w 128989"/>
                <a:gd name="connsiteY2" fmla="*/ 0 h 573355"/>
                <a:gd name="connsiteX3" fmla="*/ 128990 w 128989"/>
                <a:gd name="connsiteY3" fmla="*/ 14680 h 573355"/>
                <a:gd name="connsiteX4" fmla="*/ 62088 w 128989"/>
                <a:gd name="connsiteY4" fmla="*/ 561443 h 5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89" h="573355">
                  <a:moveTo>
                    <a:pt x="62088" y="561443"/>
                  </a:moveTo>
                  <a:cubicBezTo>
                    <a:pt x="43959" y="580936"/>
                    <a:pt x="7300" y="573636"/>
                    <a:pt x="0" y="559999"/>
                  </a:cubicBezTo>
                  <a:lnTo>
                    <a:pt x="11952" y="0"/>
                  </a:lnTo>
                  <a:lnTo>
                    <a:pt x="128990" y="14680"/>
                  </a:lnTo>
                  <a:lnTo>
                    <a:pt x="62088" y="561443"/>
                  </a:ln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A9A6525A-BCD9-4218-93FD-4B9E96EF62FC}"/>
                </a:ext>
              </a:extLst>
            </p:cNvPr>
            <p:cNvSpPr/>
            <p:nvPr/>
          </p:nvSpPr>
          <p:spPr>
            <a:xfrm>
              <a:off x="1953254" y="2360979"/>
              <a:ext cx="50857" cy="69548"/>
            </a:xfrm>
            <a:custGeom>
              <a:avLst/>
              <a:gdLst>
                <a:gd name="connsiteX0" fmla="*/ 50858 w 50857"/>
                <a:gd name="connsiteY0" fmla="*/ 69549 h 69548"/>
                <a:gd name="connsiteX1" fmla="*/ 0 w 50857"/>
                <a:gd name="connsiteY1" fmla="*/ 0 h 69548"/>
                <a:gd name="connsiteX2" fmla="*/ 49735 w 50857"/>
                <a:gd name="connsiteY2" fmla="*/ 20536 h 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57" h="69548">
                  <a:moveTo>
                    <a:pt x="50858" y="69549"/>
                  </a:moveTo>
                  <a:lnTo>
                    <a:pt x="0" y="0"/>
                  </a:lnTo>
                  <a:lnTo>
                    <a:pt x="49735" y="20536"/>
                  </a:lnTo>
                  <a:close/>
                </a:path>
              </a:pathLst>
            </a:custGeom>
            <a:solidFill>
              <a:srgbClr val="97B6D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3" name="Graphic 5">
              <a:extLst>
                <a:ext uri="{FF2B5EF4-FFF2-40B4-BE49-F238E27FC236}">
                  <a16:creationId xmlns:a16="http://schemas.microsoft.com/office/drawing/2014/main" id="{1EFBE39A-9ED3-45B9-B327-7E1060666DA9}"/>
                </a:ext>
              </a:extLst>
            </p:cNvPr>
            <p:cNvGrpSpPr/>
            <p:nvPr/>
          </p:nvGrpSpPr>
          <p:grpSpPr>
            <a:xfrm>
              <a:off x="2060665" y="1793279"/>
              <a:ext cx="406382" cy="381996"/>
              <a:chOff x="2060665" y="1793279"/>
              <a:chExt cx="406382" cy="381996"/>
            </a:xfrm>
          </p:grpSpPr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A862F28-273F-4B82-8840-982ACEDC06B2}"/>
                  </a:ext>
                </a:extLst>
              </p:cNvPr>
              <p:cNvSpPr/>
              <p:nvPr/>
            </p:nvSpPr>
            <p:spPr>
              <a:xfrm>
                <a:off x="2153316" y="1793279"/>
                <a:ext cx="225170" cy="381996"/>
              </a:xfrm>
              <a:custGeom>
                <a:avLst/>
                <a:gdLst>
                  <a:gd name="connsiteX0" fmla="*/ 23103 w 225170"/>
                  <a:gd name="connsiteY0" fmla="*/ 0 h 381996"/>
                  <a:gd name="connsiteX1" fmla="*/ 0 w 225170"/>
                  <a:gd name="connsiteY1" fmla="*/ 5856 h 381996"/>
                  <a:gd name="connsiteX2" fmla="*/ 205919 w 225170"/>
                  <a:gd name="connsiteY2" fmla="*/ 381996 h 381996"/>
                  <a:gd name="connsiteX3" fmla="*/ 225171 w 225170"/>
                  <a:gd name="connsiteY3" fmla="*/ 370445 h 381996"/>
                  <a:gd name="connsiteX4" fmla="*/ 54147 w 225170"/>
                  <a:gd name="connsiteY4" fmla="*/ 84710 h 38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70" h="381996">
                    <a:moveTo>
                      <a:pt x="23103" y="0"/>
                    </a:moveTo>
                    <a:lnTo>
                      <a:pt x="0" y="5856"/>
                    </a:lnTo>
                    <a:lnTo>
                      <a:pt x="205919" y="381996"/>
                    </a:lnTo>
                    <a:lnTo>
                      <a:pt x="225171" y="370445"/>
                    </a:lnTo>
                    <a:lnTo>
                      <a:pt x="54147" y="84710"/>
                    </a:lnTo>
                    <a:close/>
                  </a:path>
                </a:pathLst>
              </a:custGeom>
              <a:solidFill>
                <a:srgbClr val="CC6F1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8D23B1CE-9832-428F-9E51-076FC8E4DD80}"/>
                  </a:ext>
                </a:extLst>
              </p:cNvPr>
              <p:cNvSpPr/>
              <p:nvPr/>
            </p:nvSpPr>
            <p:spPr>
              <a:xfrm>
                <a:off x="2234256" y="1842381"/>
                <a:ext cx="87758" cy="115734"/>
              </a:xfrm>
              <a:custGeom>
                <a:avLst/>
                <a:gdLst>
                  <a:gd name="connsiteX0" fmla="*/ 87758 w 87758"/>
                  <a:gd name="connsiteY0" fmla="*/ 6328 h 115734"/>
                  <a:gd name="connsiteX1" fmla="*/ 58719 w 87758"/>
                  <a:gd name="connsiteY1" fmla="*/ 1194 h 115734"/>
                  <a:gd name="connsiteX2" fmla="*/ 0 w 87758"/>
                  <a:gd name="connsiteY2" fmla="*/ 105959 h 115734"/>
                  <a:gd name="connsiteX3" fmla="*/ 74281 w 87758"/>
                  <a:gd name="connsiteY3" fmla="*/ 115184 h 115734"/>
                  <a:gd name="connsiteX4" fmla="*/ 87758 w 87758"/>
                  <a:gd name="connsiteY4" fmla="*/ 6328 h 11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58" h="115734">
                    <a:moveTo>
                      <a:pt x="87758" y="6328"/>
                    </a:moveTo>
                    <a:cubicBezTo>
                      <a:pt x="87758" y="6328"/>
                      <a:pt x="76367" y="-3298"/>
                      <a:pt x="58719" y="1194"/>
                    </a:cubicBezTo>
                    <a:cubicBezTo>
                      <a:pt x="41071" y="5687"/>
                      <a:pt x="0" y="105959"/>
                      <a:pt x="0" y="105959"/>
                    </a:cubicBezTo>
                    <a:cubicBezTo>
                      <a:pt x="0" y="105959"/>
                      <a:pt x="74041" y="118473"/>
                      <a:pt x="74281" y="115184"/>
                    </a:cubicBezTo>
                    <a:cubicBezTo>
                      <a:pt x="74522" y="111975"/>
                      <a:pt x="87758" y="6328"/>
                      <a:pt x="87758" y="6328"/>
                    </a:cubicBez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2E3DEE06-6549-4D6D-BCB4-5951E70FB8C5}"/>
                  </a:ext>
                </a:extLst>
              </p:cNvPr>
              <p:cNvSpPr/>
              <p:nvPr/>
            </p:nvSpPr>
            <p:spPr>
              <a:xfrm>
                <a:off x="2233454" y="1848709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961DC96-5AA6-404D-A686-18FF58687389}"/>
                  </a:ext>
                </a:extLst>
              </p:cNvPr>
              <p:cNvSpPr/>
              <p:nvPr/>
            </p:nvSpPr>
            <p:spPr>
              <a:xfrm>
                <a:off x="2068125" y="1793279"/>
                <a:ext cx="228780" cy="255412"/>
              </a:xfrm>
              <a:custGeom>
                <a:avLst/>
                <a:gdLst>
                  <a:gd name="connsiteX0" fmla="*/ 138696 w 228780"/>
                  <a:gd name="connsiteY0" fmla="*/ 255413 h 255412"/>
                  <a:gd name="connsiteX1" fmla="*/ 0 w 228780"/>
                  <a:gd name="connsiteY1" fmla="*/ 197656 h 255412"/>
                  <a:gd name="connsiteX2" fmla="*/ 108294 w 228780"/>
                  <a:gd name="connsiteY2" fmla="*/ 0 h 255412"/>
                  <a:gd name="connsiteX3" fmla="*/ 228781 w 228780"/>
                  <a:gd name="connsiteY3" fmla="*/ 49895 h 25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780" h="255412">
                    <a:moveTo>
                      <a:pt x="138696" y="255413"/>
                    </a:moveTo>
                    <a:lnTo>
                      <a:pt x="0" y="197656"/>
                    </a:lnTo>
                    <a:lnTo>
                      <a:pt x="108294" y="0"/>
                    </a:lnTo>
                    <a:lnTo>
                      <a:pt x="228781" y="49895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F1475D3-55FD-40B9-9E8B-859E4A7FDEDD}"/>
                  </a:ext>
                </a:extLst>
              </p:cNvPr>
              <p:cNvSpPr/>
              <p:nvPr/>
            </p:nvSpPr>
            <p:spPr>
              <a:xfrm>
                <a:off x="2214201" y="1860261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29D5F596-49F6-41DD-851E-0D615AA28EA1}"/>
                  </a:ext>
                </a:extLst>
              </p:cNvPr>
              <p:cNvSpPr/>
              <p:nvPr/>
            </p:nvSpPr>
            <p:spPr>
              <a:xfrm>
                <a:off x="2231689" y="1872935"/>
                <a:ext cx="206961" cy="280039"/>
              </a:xfrm>
              <a:custGeom>
                <a:avLst/>
                <a:gdLst>
                  <a:gd name="connsiteX0" fmla="*/ 128509 w 206961"/>
                  <a:gd name="connsiteY0" fmla="*/ 279157 h 280039"/>
                  <a:gd name="connsiteX1" fmla="*/ 105246 w 206961"/>
                  <a:gd name="connsiteY1" fmla="*/ 280040 h 280039"/>
                  <a:gd name="connsiteX2" fmla="*/ 0 w 206961"/>
                  <a:gd name="connsiteY2" fmla="*/ 191479 h 280039"/>
                  <a:gd name="connsiteX3" fmla="*/ 78453 w 206961"/>
                  <a:gd name="connsiteY3" fmla="*/ 0 h 280039"/>
                  <a:gd name="connsiteX4" fmla="*/ 206961 w 206961"/>
                  <a:gd name="connsiteY4" fmla="*/ 87598 h 280039"/>
                  <a:gd name="connsiteX5" fmla="*/ 128509 w 206961"/>
                  <a:gd name="connsiteY5" fmla="*/ 279157 h 28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961" h="280039">
                    <a:moveTo>
                      <a:pt x="128509" y="279157"/>
                    </a:moveTo>
                    <a:lnTo>
                      <a:pt x="105246" y="280040"/>
                    </a:lnTo>
                    <a:lnTo>
                      <a:pt x="0" y="191479"/>
                    </a:lnTo>
                    <a:lnTo>
                      <a:pt x="78453" y="0"/>
                    </a:lnTo>
                    <a:cubicBezTo>
                      <a:pt x="119925" y="20215"/>
                      <a:pt x="162922" y="50457"/>
                      <a:pt x="206961" y="87598"/>
                    </a:cubicBezTo>
                    <a:lnTo>
                      <a:pt x="128509" y="279157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8405A313-C473-4ABA-9406-9F777DCD7201}"/>
                  </a:ext>
                </a:extLst>
              </p:cNvPr>
              <p:cNvSpPr/>
              <p:nvPr/>
            </p:nvSpPr>
            <p:spPr>
              <a:xfrm>
                <a:off x="2060665" y="1799135"/>
                <a:ext cx="242096" cy="277232"/>
              </a:xfrm>
              <a:custGeom>
                <a:avLst/>
                <a:gdLst>
                  <a:gd name="connsiteX0" fmla="*/ 153537 w 242096"/>
                  <a:gd name="connsiteY0" fmla="*/ 277232 h 277232"/>
                  <a:gd name="connsiteX1" fmla="*/ 0 w 242096"/>
                  <a:gd name="connsiteY1" fmla="*/ 208566 h 277232"/>
                  <a:gd name="connsiteX2" fmla="*/ 92651 w 242096"/>
                  <a:gd name="connsiteY2" fmla="*/ 0 h 277232"/>
                  <a:gd name="connsiteX3" fmla="*/ 242097 w 242096"/>
                  <a:gd name="connsiteY3" fmla="*/ 61126 h 27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096" h="277232">
                    <a:moveTo>
                      <a:pt x="153537" y="277232"/>
                    </a:moveTo>
                    <a:lnTo>
                      <a:pt x="0" y="208566"/>
                    </a:lnTo>
                    <a:lnTo>
                      <a:pt x="92651" y="0"/>
                    </a:lnTo>
                    <a:lnTo>
                      <a:pt x="242097" y="61126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C88CC9EE-201E-4944-B895-9A4F098BE70C}"/>
                  </a:ext>
                </a:extLst>
              </p:cNvPr>
              <p:cNvSpPr/>
              <p:nvPr/>
            </p:nvSpPr>
            <p:spPr>
              <a:xfrm>
                <a:off x="2077992" y="1812050"/>
                <a:ext cx="221240" cy="250439"/>
              </a:xfrm>
              <a:custGeom>
                <a:avLst/>
                <a:gdLst>
                  <a:gd name="connsiteX0" fmla="*/ 221240 w 221240"/>
                  <a:gd name="connsiteY0" fmla="*/ 57516 h 250439"/>
                  <a:gd name="connsiteX1" fmla="*/ 84710 w 221240"/>
                  <a:gd name="connsiteY1" fmla="*/ 0 h 250439"/>
                  <a:gd name="connsiteX2" fmla="*/ 79977 w 221240"/>
                  <a:gd name="connsiteY2" fmla="*/ 10589 h 250439"/>
                  <a:gd name="connsiteX3" fmla="*/ 79897 w 221240"/>
                  <a:gd name="connsiteY3" fmla="*/ 10509 h 250439"/>
                  <a:gd name="connsiteX4" fmla="*/ 0 w 221240"/>
                  <a:gd name="connsiteY4" fmla="*/ 190356 h 250439"/>
                  <a:gd name="connsiteX5" fmla="*/ 136450 w 221240"/>
                  <a:gd name="connsiteY5" fmla="*/ 250439 h 250439"/>
                  <a:gd name="connsiteX6" fmla="*/ 141103 w 221240"/>
                  <a:gd name="connsiteY6" fmla="*/ 239770 h 250439"/>
                  <a:gd name="connsiteX7" fmla="*/ 141263 w 221240"/>
                  <a:gd name="connsiteY7" fmla="*/ 239851 h 250439"/>
                  <a:gd name="connsiteX8" fmla="*/ 221240 w 221240"/>
                  <a:gd name="connsiteY8" fmla="*/ 57516 h 25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240" h="250439">
                    <a:moveTo>
                      <a:pt x="221240" y="57516"/>
                    </a:moveTo>
                    <a:cubicBezTo>
                      <a:pt x="183458" y="41633"/>
                      <a:pt x="137252" y="20536"/>
                      <a:pt x="84710" y="0"/>
                    </a:cubicBezTo>
                    <a:lnTo>
                      <a:pt x="79977" y="10589"/>
                    </a:lnTo>
                    <a:lnTo>
                      <a:pt x="79897" y="10509"/>
                    </a:lnTo>
                    <a:lnTo>
                      <a:pt x="0" y="190356"/>
                    </a:lnTo>
                    <a:cubicBezTo>
                      <a:pt x="55350" y="212256"/>
                      <a:pt x="99390" y="238327"/>
                      <a:pt x="136450" y="250439"/>
                    </a:cubicBezTo>
                    <a:lnTo>
                      <a:pt x="141103" y="239770"/>
                    </a:lnTo>
                    <a:lnTo>
                      <a:pt x="141263" y="239851"/>
                    </a:lnTo>
                    <a:lnTo>
                      <a:pt x="221240" y="57516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5E4614C-0ED0-4E93-B7EE-B26295FD34CC}"/>
                  </a:ext>
                </a:extLst>
              </p:cNvPr>
              <p:cNvSpPr/>
              <p:nvPr/>
            </p:nvSpPr>
            <p:spPr>
              <a:xfrm>
                <a:off x="2224710" y="1884968"/>
                <a:ext cx="190677" cy="268007"/>
              </a:xfrm>
              <a:custGeom>
                <a:avLst/>
                <a:gdLst>
                  <a:gd name="connsiteX0" fmla="*/ 190677 w 190677"/>
                  <a:gd name="connsiteY0" fmla="*/ 76528 h 268007"/>
                  <a:gd name="connsiteX1" fmla="*/ 78453 w 190677"/>
                  <a:gd name="connsiteY1" fmla="*/ 0 h 268007"/>
                  <a:gd name="connsiteX2" fmla="*/ 0 w 190677"/>
                  <a:gd name="connsiteY2" fmla="*/ 191479 h 268007"/>
                  <a:gd name="connsiteX3" fmla="*/ 112224 w 190677"/>
                  <a:gd name="connsiteY3" fmla="*/ 268007 h 268007"/>
                  <a:gd name="connsiteX4" fmla="*/ 190677 w 190677"/>
                  <a:gd name="connsiteY4" fmla="*/ 76528 h 2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677" h="268007">
                    <a:moveTo>
                      <a:pt x="190677" y="76528"/>
                    </a:moveTo>
                    <a:cubicBezTo>
                      <a:pt x="149365" y="38906"/>
                      <a:pt x="113267" y="17487"/>
                      <a:pt x="78453" y="0"/>
                    </a:cubicBezTo>
                    <a:lnTo>
                      <a:pt x="0" y="191479"/>
                    </a:lnTo>
                    <a:cubicBezTo>
                      <a:pt x="43959" y="213700"/>
                      <a:pt x="82384" y="238647"/>
                      <a:pt x="112224" y="268007"/>
                    </a:cubicBezTo>
                    <a:lnTo>
                      <a:pt x="190677" y="76528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94A45106-EB20-4440-AEA0-3CB6AED16400}"/>
                  </a:ext>
                </a:extLst>
              </p:cNvPr>
              <p:cNvSpPr/>
              <p:nvPr/>
            </p:nvSpPr>
            <p:spPr>
              <a:xfrm>
                <a:off x="2090105" y="1819510"/>
                <a:ext cx="206881" cy="234315"/>
              </a:xfrm>
              <a:custGeom>
                <a:avLst/>
                <a:gdLst>
                  <a:gd name="connsiteX0" fmla="*/ 206881 w 206881"/>
                  <a:gd name="connsiteY0" fmla="*/ 53826 h 234315"/>
                  <a:gd name="connsiteX1" fmla="*/ 79175 w 206881"/>
                  <a:gd name="connsiteY1" fmla="*/ 0 h 234315"/>
                  <a:gd name="connsiteX2" fmla="*/ 74763 w 206881"/>
                  <a:gd name="connsiteY2" fmla="*/ 9947 h 234315"/>
                  <a:gd name="connsiteX3" fmla="*/ 74683 w 206881"/>
                  <a:gd name="connsiteY3" fmla="*/ 9867 h 234315"/>
                  <a:gd name="connsiteX4" fmla="*/ 0 w 206881"/>
                  <a:gd name="connsiteY4" fmla="*/ 178083 h 234315"/>
                  <a:gd name="connsiteX5" fmla="*/ 127626 w 206881"/>
                  <a:gd name="connsiteY5" fmla="*/ 234316 h 234315"/>
                  <a:gd name="connsiteX6" fmla="*/ 131958 w 206881"/>
                  <a:gd name="connsiteY6" fmla="*/ 224369 h 234315"/>
                  <a:gd name="connsiteX7" fmla="*/ 132118 w 206881"/>
                  <a:gd name="connsiteY7" fmla="*/ 224449 h 234315"/>
                  <a:gd name="connsiteX8" fmla="*/ 206881 w 206881"/>
                  <a:gd name="connsiteY8" fmla="*/ 53826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881" h="234315">
                    <a:moveTo>
                      <a:pt x="206881" y="53826"/>
                    </a:moveTo>
                    <a:cubicBezTo>
                      <a:pt x="166933" y="40029"/>
                      <a:pt x="124578" y="18209"/>
                      <a:pt x="79175" y="0"/>
                    </a:cubicBezTo>
                    <a:lnTo>
                      <a:pt x="74763" y="9947"/>
                    </a:lnTo>
                    <a:lnTo>
                      <a:pt x="74683" y="9867"/>
                    </a:lnTo>
                    <a:lnTo>
                      <a:pt x="0" y="178083"/>
                    </a:lnTo>
                    <a:cubicBezTo>
                      <a:pt x="42916" y="206239"/>
                      <a:pt x="85512" y="224930"/>
                      <a:pt x="127626" y="234316"/>
                    </a:cubicBezTo>
                    <a:lnTo>
                      <a:pt x="131958" y="224369"/>
                    </a:lnTo>
                    <a:lnTo>
                      <a:pt x="132118" y="224449"/>
                    </a:lnTo>
                    <a:lnTo>
                      <a:pt x="206881" y="53826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2CE410D4-5B9A-4A80-A1F1-D024CCFF3422}"/>
                  </a:ext>
                </a:extLst>
              </p:cNvPr>
              <p:cNvSpPr/>
              <p:nvPr/>
            </p:nvSpPr>
            <p:spPr>
              <a:xfrm>
                <a:off x="2306051" y="1931975"/>
                <a:ext cx="72596" cy="47408"/>
              </a:xfrm>
              <a:custGeom>
                <a:avLst/>
                <a:gdLst>
                  <a:gd name="connsiteX0" fmla="*/ 0 w 72596"/>
                  <a:gd name="connsiteY0" fmla="*/ 0 h 47408"/>
                  <a:gd name="connsiteX1" fmla="*/ 72597 w 72596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596" h="47408">
                    <a:moveTo>
                      <a:pt x="0" y="0"/>
                    </a:moveTo>
                    <a:lnTo>
                      <a:pt x="7259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8A8A52-B19F-4C97-A725-DBE0133B5009}"/>
                  </a:ext>
                </a:extLst>
              </p:cNvPr>
              <p:cNvSpPr/>
              <p:nvPr/>
            </p:nvSpPr>
            <p:spPr>
              <a:xfrm>
                <a:off x="2294018" y="1957003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A94E4BC1-11A1-4014-AFAE-DBD10568B59A}"/>
                  </a:ext>
                </a:extLst>
              </p:cNvPr>
              <p:cNvSpPr/>
              <p:nvPr/>
            </p:nvSpPr>
            <p:spPr>
              <a:xfrm>
                <a:off x="2281985" y="1982031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5CE6EE7-3D0C-4696-9F55-312D87F77051}"/>
                  </a:ext>
                </a:extLst>
              </p:cNvPr>
              <p:cNvSpPr/>
              <p:nvPr/>
            </p:nvSpPr>
            <p:spPr>
              <a:xfrm>
                <a:off x="2270434" y="2014118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A544F88C-54AF-42C0-8CB2-2BE75B8F8557}"/>
                  </a:ext>
                </a:extLst>
              </p:cNvPr>
              <p:cNvSpPr/>
              <p:nvPr/>
            </p:nvSpPr>
            <p:spPr>
              <a:xfrm>
                <a:off x="2258883" y="2046205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388" name="Graphic 5">
                <a:extLst>
                  <a:ext uri="{FF2B5EF4-FFF2-40B4-BE49-F238E27FC236}">
                    <a16:creationId xmlns:a16="http://schemas.microsoft.com/office/drawing/2014/main" id="{CF3449CF-1CD3-42A9-B35C-3D07AE400E49}"/>
                  </a:ext>
                </a:extLst>
              </p:cNvPr>
              <p:cNvGrpSpPr/>
              <p:nvPr/>
            </p:nvGrpSpPr>
            <p:grpSpPr>
              <a:xfrm>
                <a:off x="2155963" y="1855207"/>
                <a:ext cx="108855" cy="98587"/>
                <a:chOff x="2155963" y="1855207"/>
                <a:chExt cx="108855" cy="98587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500794CA-6E6D-48A1-BEE0-1B27475AE37F}"/>
                    </a:ext>
                  </a:extLst>
                </p:cNvPr>
                <p:cNvSpPr/>
                <p:nvPr/>
              </p:nvSpPr>
              <p:spPr>
                <a:xfrm>
                  <a:off x="2183077" y="185520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DABE78EF-F7D0-4443-8780-59B0944D1956}"/>
                    </a:ext>
                  </a:extLst>
                </p:cNvPr>
                <p:cNvSpPr/>
                <p:nvPr/>
              </p:nvSpPr>
              <p:spPr>
                <a:xfrm>
                  <a:off x="2169520" y="1886572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1A290C7-2596-4C84-AC63-FAF9D98D5D60}"/>
                    </a:ext>
                  </a:extLst>
                </p:cNvPr>
                <p:cNvSpPr/>
                <p:nvPr/>
              </p:nvSpPr>
              <p:spPr>
                <a:xfrm>
                  <a:off x="2155963" y="191801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A54E214-7832-4D7F-94A4-FD93A070AE1F}"/>
                </a:ext>
              </a:extLst>
            </p:cNvPr>
            <p:cNvSpPr/>
            <p:nvPr/>
          </p:nvSpPr>
          <p:spPr>
            <a:xfrm>
              <a:off x="1985020" y="1748304"/>
              <a:ext cx="85408" cy="163887"/>
            </a:xfrm>
            <a:custGeom>
              <a:avLst/>
              <a:gdLst>
                <a:gd name="connsiteX0" fmla="*/ 81822 w 85408"/>
                <a:gd name="connsiteY0" fmla="*/ 125755 h 163887"/>
                <a:gd name="connsiteX1" fmla="*/ 19172 w 85408"/>
                <a:gd name="connsiteY1" fmla="*/ 151103 h 163887"/>
                <a:gd name="connsiteX2" fmla="*/ 7300 w 85408"/>
                <a:gd name="connsiteY2" fmla="*/ 38879 h 163887"/>
                <a:gd name="connsiteX3" fmla="*/ 55591 w 85408"/>
                <a:gd name="connsiteY3" fmla="*/ 12487 h 163887"/>
                <a:gd name="connsiteX4" fmla="*/ 81822 w 85408"/>
                <a:gd name="connsiteY4" fmla="*/ 125755 h 1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08" h="163887">
                  <a:moveTo>
                    <a:pt x="81822" y="125755"/>
                  </a:moveTo>
                  <a:cubicBezTo>
                    <a:pt x="71795" y="164018"/>
                    <a:pt x="43718" y="175409"/>
                    <a:pt x="19172" y="151103"/>
                  </a:cubicBezTo>
                  <a:cubicBezTo>
                    <a:pt x="-5375" y="126797"/>
                    <a:pt x="-2808" y="77143"/>
                    <a:pt x="7300" y="38879"/>
                  </a:cubicBezTo>
                  <a:cubicBezTo>
                    <a:pt x="17327" y="615"/>
                    <a:pt x="31124" y="-11819"/>
                    <a:pt x="55591" y="12487"/>
                  </a:cubicBezTo>
                  <a:cubicBezTo>
                    <a:pt x="80137" y="36793"/>
                    <a:pt x="91849" y="87491"/>
                    <a:pt x="81822" y="12575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E4BC466-FDF5-4300-8F76-02CAEF544B14}"/>
                </a:ext>
              </a:extLst>
            </p:cNvPr>
            <p:cNvSpPr/>
            <p:nvPr/>
          </p:nvSpPr>
          <p:spPr>
            <a:xfrm>
              <a:off x="2015468" y="1741850"/>
              <a:ext cx="104010" cy="164672"/>
            </a:xfrm>
            <a:custGeom>
              <a:avLst/>
              <a:gdLst>
                <a:gd name="connsiteX0" fmla="*/ 99183 w 104010"/>
                <a:gd name="connsiteY0" fmla="*/ 129159 h 164672"/>
                <a:gd name="connsiteX1" fmla="*/ 21452 w 104010"/>
                <a:gd name="connsiteY1" fmla="*/ 149615 h 164672"/>
                <a:gd name="connsiteX2" fmla="*/ 7575 w 104010"/>
                <a:gd name="connsiteY2" fmla="*/ 34182 h 164672"/>
                <a:gd name="connsiteX3" fmla="*/ 72551 w 104010"/>
                <a:gd name="connsiteY3" fmla="*/ 15732 h 164672"/>
                <a:gd name="connsiteX4" fmla="*/ 99183 w 104010"/>
                <a:gd name="connsiteY4" fmla="*/ 129159 h 16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10" h="164672">
                  <a:moveTo>
                    <a:pt x="99183" y="129159"/>
                  </a:moveTo>
                  <a:cubicBezTo>
                    <a:pt x="85065" y="166140"/>
                    <a:pt x="43271" y="176408"/>
                    <a:pt x="21452" y="149615"/>
                  </a:cubicBezTo>
                  <a:cubicBezTo>
                    <a:pt x="-367" y="122822"/>
                    <a:pt x="-6544" y="71162"/>
                    <a:pt x="7575" y="34182"/>
                  </a:cubicBezTo>
                  <a:cubicBezTo>
                    <a:pt x="21693" y="-2799"/>
                    <a:pt x="50812" y="-11061"/>
                    <a:pt x="72551" y="15732"/>
                  </a:cubicBezTo>
                  <a:cubicBezTo>
                    <a:pt x="94290" y="42524"/>
                    <a:pt x="113221" y="92179"/>
                    <a:pt x="99183" y="129159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A7A69CC-78D0-4162-8AD9-8BAC91DA9FE7}"/>
                </a:ext>
              </a:extLst>
            </p:cNvPr>
            <p:cNvSpPr/>
            <p:nvPr/>
          </p:nvSpPr>
          <p:spPr>
            <a:xfrm>
              <a:off x="1987785" y="1845939"/>
              <a:ext cx="88645" cy="125553"/>
            </a:xfrm>
            <a:custGeom>
              <a:avLst/>
              <a:gdLst>
                <a:gd name="connsiteX0" fmla="*/ 18573 w 88645"/>
                <a:gd name="connsiteY0" fmla="*/ 122775 h 125553"/>
                <a:gd name="connsiteX1" fmla="*/ 14803 w 88645"/>
                <a:gd name="connsiteY1" fmla="*/ 121011 h 125553"/>
                <a:gd name="connsiteX2" fmla="*/ 2369 w 88645"/>
                <a:gd name="connsiteY2" fmla="*/ 86918 h 125553"/>
                <a:gd name="connsiteX3" fmla="*/ 35980 w 88645"/>
                <a:gd name="connsiteY3" fmla="*/ 14803 h 125553"/>
                <a:gd name="connsiteX4" fmla="*/ 70072 w 88645"/>
                <a:gd name="connsiteY4" fmla="*/ 2369 h 125553"/>
                <a:gd name="connsiteX5" fmla="*/ 73843 w 88645"/>
                <a:gd name="connsiteY5" fmla="*/ 4134 h 125553"/>
                <a:gd name="connsiteX6" fmla="*/ 86276 w 88645"/>
                <a:gd name="connsiteY6" fmla="*/ 38226 h 125553"/>
                <a:gd name="connsiteX7" fmla="*/ 64136 w 88645"/>
                <a:gd name="connsiteY7" fmla="*/ 112267 h 125553"/>
                <a:gd name="connsiteX8" fmla="*/ 18573 w 88645"/>
                <a:gd name="connsiteY8" fmla="*/ 122775 h 12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645" h="125553">
                  <a:moveTo>
                    <a:pt x="18573" y="122775"/>
                  </a:moveTo>
                  <a:lnTo>
                    <a:pt x="14803" y="121011"/>
                  </a:lnTo>
                  <a:cubicBezTo>
                    <a:pt x="2048" y="115075"/>
                    <a:pt x="-3567" y="99673"/>
                    <a:pt x="2369" y="86918"/>
                  </a:cubicBezTo>
                  <a:lnTo>
                    <a:pt x="35980" y="14803"/>
                  </a:lnTo>
                  <a:cubicBezTo>
                    <a:pt x="41916" y="2048"/>
                    <a:pt x="57318" y="-3567"/>
                    <a:pt x="70072" y="2369"/>
                  </a:cubicBezTo>
                  <a:lnTo>
                    <a:pt x="73843" y="4134"/>
                  </a:lnTo>
                  <a:cubicBezTo>
                    <a:pt x="86597" y="10070"/>
                    <a:pt x="92213" y="25472"/>
                    <a:pt x="86276" y="38226"/>
                  </a:cubicBezTo>
                  <a:lnTo>
                    <a:pt x="64136" y="112267"/>
                  </a:lnTo>
                  <a:cubicBezTo>
                    <a:pt x="58280" y="125102"/>
                    <a:pt x="31408" y="128712"/>
                    <a:pt x="18573" y="12277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73B7F0-FFD9-4C33-B6CE-9FBB1D42D605}"/>
                </a:ext>
              </a:extLst>
            </p:cNvPr>
            <p:cNvSpPr/>
            <p:nvPr/>
          </p:nvSpPr>
          <p:spPr>
            <a:xfrm>
              <a:off x="1980691" y="1740053"/>
              <a:ext cx="151684" cy="157984"/>
            </a:xfrm>
            <a:custGeom>
              <a:avLst/>
              <a:gdLst>
                <a:gd name="connsiteX0" fmla="*/ 2724 w 151684"/>
                <a:gd name="connsiteY0" fmla="*/ 121571 h 157984"/>
                <a:gd name="connsiteX1" fmla="*/ 40747 w 151684"/>
                <a:gd name="connsiteY1" fmla="*/ 157830 h 157984"/>
                <a:gd name="connsiteX2" fmla="*/ 109494 w 151684"/>
                <a:gd name="connsiteY2" fmla="*/ 94377 h 157984"/>
                <a:gd name="connsiteX3" fmla="*/ 142864 w 151684"/>
                <a:gd name="connsiteY3" fmla="*/ 21299 h 157984"/>
                <a:gd name="connsiteX4" fmla="*/ 68743 w 151684"/>
                <a:gd name="connsiteY4" fmla="*/ 41 h 157984"/>
                <a:gd name="connsiteX5" fmla="*/ 2724 w 151684"/>
                <a:gd name="connsiteY5" fmla="*/ 121571 h 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684" h="157984">
                  <a:moveTo>
                    <a:pt x="2724" y="121571"/>
                  </a:moveTo>
                  <a:cubicBezTo>
                    <a:pt x="2724" y="121571"/>
                    <a:pt x="8901" y="154621"/>
                    <a:pt x="40747" y="157830"/>
                  </a:cubicBezTo>
                  <a:cubicBezTo>
                    <a:pt x="77487" y="161520"/>
                    <a:pt x="72674" y="97987"/>
                    <a:pt x="109494" y="94377"/>
                  </a:cubicBezTo>
                  <a:cubicBezTo>
                    <a:pt x="159309" y="89484"/>
                    <a:pt x="157063" y="41674"/>
                    <a:pt x="142864" y="21299"/>
                  </a:cubicBezTo>
                  <a:cubicBezTo>
                    <a:pt x="128746" y="1004"/>
                    <a:pt x="101873" y="443"/>
                    <a:pt x="68743" y="41"/>
                  </a:cubicBezTo>
                  <a:cubicBezTo>
                    <a:pt x="33768" y="-440"/>
                    <a:pt x="-11635" y="1245"/>
                    <a:pt x="2724" y="121571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0E51754-0D85-4A69-8E15-054592068C68}"/>
                </a:ext>
              </a:extLst>
            </p:cNvPr>
            <p:cNvSpPr/>
            <p:nvPr/>
          </p:nvSpPr>
          <p:spPr>
            <a:xfrm>
              <a:off x="2061391" y="1830183"/>
              <a:ext cx="34838" cy="34805"/>
            </a:xfrm>
            <a:custGeom>
              <a:avLst/>
              <a:gdLst>
                <a:gd name="connsiteX0" fmla="*/ 33687 w 34838"/>
                <a:gd name="connsiteY0" fmla="*/ 23580 h 34805"/>
                <a:gd name="connsiteX1" fmla="*/ 11226 w 34838"/>
                <a:gd name="connsiteY1" fmla="*/ 33687 h 34805"/>
                <a:gd name="connsiteX2" fmla="*/ 1119 w 34838"/>
                <a:gd name="connsiteY2" fmla="*/ 11226 h 34805"/>
                <a:gd name="connsiteX3" fmla="*/ 23580 w 34838"/>
                <a:gd name="connsiteY3" fmla="*/ 1119 h 34805"/>
                <a:gd name="connsiteX4" fmla="*/ 33687 w 34838"/>
                <a:gd name="connsiteY4" fmla="*/ 23580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8" h="34805">
                  <a:moveTo>
                    <a:pt x="33687" y="23580"/>
                  </a:moveTo>
                  <a:cubicBezTo>
                    <a:pt x="30238" y="32564"/>
                    <a:pt x="20210" y="37056"/>
                    <a:pt x="11226" y="33687"/>
                  </a:cubicBezTo>
                  <a:cubicBezTo>
                    <a:pt x="2242" y="30238"/>
                    <a:pt x="-2251" y="20210"/>
                    <a:pt x="1119" y="11226"/>
                  </a:cubicBezTo>
                  <a:cubicBezTo>
                    <a:pt x="4568" y="2242"/>
                    <a:pt x="14595" y="-2251"/>
                    <a:pt x="23580" y="1119"/>
                  </a:cubicBezTo>
                  <a:cubicBezTo>
                    <a:pt x="32564" y="4568"/>
                    <a:pt x="37136" y="14595"/>
                    <a:pt x="33687" y="2358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92F8776-DEA2-4DF9-A937-597C4BC8D3C9}"/>
                </a:ext>
              </a:extLst>
            </p:cNvPr>
            <p:cNvSpPr/>
            <p:nvPr/>
          </p:nvSpPr>
          <p:spPr>
            <a:xfrm>
              <a:off x="1905684" y="1910286"/>
              <a:ext cx="239020" cy="411852"/>
            </a:xfrm>
            <a:custGeom>
              <a:avLst/>
              <a:gdLst>
                <a:gd name="connsiteX0" fmla="*/ 13316 w 239020"/>
                <a:gd name="connsiteY0" fmla="*/ 354512 h 411852"/>
                <a:gd name="connsiteX1" fmla="*/ 0 w 239020"/>
                <a:gd name="connsiteY1" fmla="*/ 165118 h 411852"/>
                <a:gd name="connsiteX2" fmla="*/ 70993 w 239020"/>
                <a:gd name="connsiteY2" fmla="*/ 913 h 411852"/>
                <a:gd name="connsiteX3" fmla="*/ 91448 w 239020"/>
                <a:gd name="connsiteY3" fmla="*/ 5806 h 411852"/>
                <a:gd name="connsiteX4" fmla="*/ 119845 w 239020"/>
                <a:gd name="connsiteY4" fmla="*/ 16074 h 411852"/>
                <a:gd name="connsiteX5" fmla="*/ 238647 w 239020"/>
                <a:gd name="connsiteY5" fmla="*/ 134235 h 411852"/>
                <a:gd name="connsiteX6" fmla="*/ 228861 w 239020"/>
                <a:gd name="connsiteY6" fmla="*/ 378818 h 411852"/>
                <a:gd name="connsiteX7" fmla="*/ 13316 w 239020"/>
                <a:gd name="connsiteY7" fmla="*/ 354512 h 4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020" h="411852">
                  <a:moveTo>
                    <a:pt x="13316" y="354512"/>
                  </a:moveTo>
                  <a:cubicBezTo>
                    <a:pt x="2727" y="286488"/>
                    <a:pt x="642" y="240924"/>
                    <a:pt x="0" y="165118"/>
                  </a:cubicBezTo>
                  <a:cubicBezTo>
                    <a:pt x="8664" y="20727"/>
                    <a:pt x="19332" y="-5665"/>
                    <a:pt x="70993" y="913"/>
                  </a:cubicBezTo>
                  <a:lnTo>
                    <a:pt x="91448" y="5806"/>
                  </a:lnTo>
                  <a:cubicBezTo>
                    <a:pt x="101235" y="8213"/>
                    <a:pt x="110781" y="11662"/>
                    <a:pt x="119845" y="16074"/>
                  </a:cubicBezTo>
                  <a:cubicBezTo>
                    <a:pt x="215866" y="62841"/>
                    <a:pt x="241535" y="77360"/>
                    <a:pt x="238647" y="134235"/>
                  </a:cubicBezTo>
                  <a:cubicBezTo>
                    <a:pt x="241214" y="227688"/>
                    <a:pt x="229743" y="332773"/>
                    <a:pt x="228861" y="378818"/>
                  </a:cubicBezTo>
                  <a:cubicBezTo>
                    <a:pt x="210812" y="443955"/>
                    <a:pt x="36098" y="400316"/>
                    <a:pt x="13316" y="354512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1DAF724-170F-494C-B4C2-311B26868F62}"/>
                </a:ext>
              </a:extLst>
            </p:cNvPr>
            <p:cNvSpPr/>
            <p:nvPr/>
          </p:nvSpPr>
          <p:spPr>
            <a:xfrm>
              <a:off x="2061868" y="1896599"/>
              <a:ext cx="20776" cy="10180"/>
            </a:xfrm>
            <a:custGeom>
              <a:avLst/>
              <a:gdLst>
                <a:gd name="connsiteX0" fmla="*/ 3289 w 20776"/>
                <a:gd name="connsiteY0" fmla="*/ 9867 h 10180"/>
                <a:gd name="connsiteX1" fmla="*/ 0 w 20776"/>
                <a:gd name="connsiteY1" fmla="*/ 0 h 10180"/>
                <a:gd name="connsiteX2" fmla="*/ 20776 w 20776"/>
                <a:gd name="connsiteY2" fmla="*/ 7380 h 10180"/>
                <a:gd name="connsiteX3" fmla="*/ 3289 w 20776"/>
                <a:gd name="connsiteY3" fmla="*/ 9867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6" h="10180">
                  <a:moveTo>
                    <a:pt x="3289" y="9867"/>
                  </a:moveTo>
                  <a:lnTo>
                    <a:pt x="0" y="0"/>
                  </a:lnTo>
                  <a:cubicBezTo>
                    <a:pt x="0" y="0"/>
                    <a:pt x="6738" y="7942"/>
                    <a:pt x="20776" y="7380"/>
                  </a:cubicBezTo>
                  <a:cubicBezTo>
                    <a:pt x="20776" y="7300"/>
                    <a:pt x="12113" y="11311"/>
                    <a:pt x="3289" y="9867"/>
                  </a:cubicBezTo>
                  <a:close/>
                </a:path>
              </a:pathLst>
            </a:custGeom>
            <a:solidFill>
              <a:srgbClr val="F09A8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D0228E0-9FD9-465B-A95D-3F51B6564451}"/>
                </a:ext>
              </a:extLst>
            </p:cNvPr>
            <p:cNvSpPr/>
            <p:nvPr/>
          </p:nvSpPr>
          <p:spPr>
            <a:xfrm>
              <a:off x="2059622" y="1975224"/>
              <a:ext cx="334186" cy="248381"/>
            </a:xfrm>
            <a:custGeom>
              <a:avLst/>
              <a:gdLst>
                <a:gd name="connsiteX0" fmla="*/ 0 w 334186"/>
                <a:gd name="connsiteY0" fmla="*/ 8170 h 248381"/>
                <a:gd name="connsiteX1" fmla="*/ 115273 w 334186"/>
                <a:gd name="connsiteY1" fmla="*/ 224196 h 248381"/>
                <a:gd name="connsiteX2" fmla="*/ 334187 w 334186"/>
                <a:gd name="connsiteY2" fmla="*/ 124646 h 248381"/>
                <a:gd name="connsiteX3" fmla="*/ 311004 w 334186"/>
                <a:gd name="connsiteY3" fmla="*/ 102907 h 248381"/>
                <a:gd name="connsiteX4" fmla="*/ 159793 w 334186"/>
                <a:gd name="connsiteY4" fmla="*/ 150717 h 248381"/>
                <a:gd name="connsiteX5" fmla="*/ 0 w 334186"/>
                <a:gd name="connsiteY5" fmla="*/ 8170 h 2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186" h="248381">
                  <a:moveTo>
                    <a:pt x="0" y="8170"/>
                  </a:moveTo>
                  <a:cubicBezTo>
                    <a:pt x="0" y="8170"/>
                    <a:pt x="5134" y="91998"/>
                    <a:pt x="115273" y="224196"/>
                  </a:cubicBezTo>
                  <a:cubicBezTo>
                    <a:pt x="190116" y="314040"/>
                    <a:pt x="334187" y="124646"/>
                    <a:pt x="334187" y="124646"/>
                  </a:cubicBezTo>
                  <a:lnTo>
                    <a:pt x="311004" y="102907"/>
                  </a:lnTo>
                  <a:cubicBezTo>
                    <a:pt x="311004" y="102907"/>
                    <a:pt x="190517" y="191628"/>
                    <a:pt x="159793" y="150717"/>
                  </a:cubicBezTo>
                  <a:cubicBezTo>
                    <a:pt x="125220" y="104672"/>
                    <a:pt x="96020" y="-34987"/>
                    <a:pt x="0" y="817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3CEE80F-FA36-4C90-BD1D-02B7FF495D8A}"/>
                </a:ext>
              </a:extLst>
            </p:cNvPr>
            <p:cNvSpPr/>
            <p:nvPr/>
          </p:nvSpPr>
          <p:spPr>
            <a:xfrm>
              <a:off x="2062829" y="1966141"/>
              <a:ext cx="165563" cy="228554"/>
            </a:xfrm>
            <a:custGeom>
              <a:avLst/>
              <a:gdLst>
                <a:gd name="connsiteX0" fmla="*/ 27516 w 165563"/>
                <a:gd name="connsiteY0" fmla="*/ 106937 h 228554"/>
                <a:gd name="connsiteX1" fmla="*/ 85112 w 165563"/>
                <a:gd name="connsiteY1" fmla="*/ 217959 h 228554"/>
                <a:gd name="connsiteX2" fmla="*/ 159795 w 165563"/>
                <a:gd name="connsiteY2" fmla="*/ 154105 h 228554"/>
                <a:gd name="connsiteX3" fmla="*/ 32891 w 165563"/>
                <a:gd name="connsiteY3" fmla="*/ 1451 h 228554"/>
                <a:gd name="connsiteX4" fmla="*/ 27516 w 165563"/>
                <a:gd name="connsiteY4" fmla="*/ 106937 h 22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63" h="228554">
                  <a:moveTo>
                    <a:pt x="27516" y="106937"/>
                  </a:moveTo>
                  <a:lnTo>
                    <a:pt x="85112" y="217959"/>
                  </a:lnTo>
                  <a:cubicBezTo>
                    <a:pt x="105407" y="252933"/>
                    <a:pt x="187871" y="193412"/>
                    <a:pt x="159795" y="154105"/>
                  </a:cubicBezTo>
                  <a:cubicBezTo>
                    <a:pt x="158030" y="151619"/>
                    <a:pt x="89765" y="16291"/>
                    <a:pt x="32891" y="1451"/>
                  </a:cubicBezTo>
                  <a:cubicBezTo>
                    <a:pt x="-13315" y="-10501"/>
                    <a:pt x="-6817" y="53753"/>
                    <a:pt x="27516" y="106937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D695F01-30B0-4FF9-9409-561659737CB3}"/>
                </a:ext>
              </a:extLst>
            </p:cNvPr>
            <p:cNvSpPr/>
            <p:nvPr/>
          </p:nvSpPr>
          <p:spPr>
            <a:xfrm>
              <a:off x="2359712" y="2052698"/>
              <a:ext cx="67551" cy="63701"/>
            </a:xfrm>
            <a:custGeom>
              <a:avLst/>
              <a:gdLst>
                <a:gd name="connsiteX0" fmla="*/ 56959 w 67551"/>
                <a:gd name="connsiteY0" fmla="*/ 47333 h 63701"/>
                <a:gd name="connsiteX1" fmla="*/ 41878 w 67551"/>
                <a:gd name="connsiteY1" fmla="*/ 58563 h 63701"/>
                <a:gd name="connsiteX2" fmla="*/ 5138 w 67551"/>
                <a:gd name="connsiteY2" fmla="*/ 53108 h 63701"/>
                <a:gd name="connsiteX3" fmla="*/ 5138 w 67551"/>
                <a:gd name="connsiteY3" fmla="*/ 53108 h 63701"/>
                <a:gd name="connsiteX4" fmla="*/ 10593 w 67551"/>
                <a:gd name="connsiteY4" fmla="*/ 16369 h 63701"/>
                <a:gd name="connsiteX5" fmla="*/ 25674 w 67551"/>
                <a:gd name="connsiteY5" fmla="*/ 5138 h 63701"/>
                <a:gd name="connsiteX6" fmla="*/ 62414 w 67551"/>
                <a:gd name="connsiteY6" fmla="*/ 10593 h 63701"/>
                <a:gd name="connsiteX7" fmla="*/ 62414 w 67551"/>
                <a:gd name="connsiteY7" fmla="*/ 10593 h 63701"/>
                <a:gd name="connsiteX8" fmla="*/ 56959 w 67551"/>
                <a:gd name="connsiteY8" fmla="*/ 47333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551" h="63701">
                  <a:moveTo>
                    <a:pt x="56959" y="47333"/>
                  </a:moveTo>
                  <a:lnTo>
                    <a:pt x="41878" y="58563"/>
                  </a:lnTo>
                  <a:cubicBezTo>
                    <a:pt x="30246" y="67146"/>
                    <a:pt x="13721" y="64740"/>
                    <a:pt x="5138" y="53108"/>
                  </a:cubicBezTo>
                  <a:lnTo>
                    <a:pt x="5138" y="53108"/>
                  </a:lnTo>
                  <a:cubicBezTo>
                    <a:pt x="-3445" y="41477"/>
                    <a:pt x="-1039" y="24952"/>
                    <a:pt x="10593" y="16369"/>
                  </a:cubicBezTo>
                  <a:lnTo>
                    <a:pt x="25674" y="5138"/>
                  </a:lnTo>
                  <a:cubicBezTo>
                    <a:pt x="37305" y="-3445"/>
                    <a:pt x="53830" y="-1039"/>
                    <a:pt x="62414" y="10593"/>
                  </a:cubicBezTo>
                  <a:lnTo>
                    <a:pt x="62414" y="10593"/>
                  </a:lnTo>
                  <a:cubicBezTo>
                    <a:pt x="70997" y="22144"/>
                    <a:pt x="68590" y="38669"/>
                    <a:pt x="56959" y="47333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0B8F5E-0C27-420C-AAFF-D5EAAA15616F}"/>
                </a:ext>
              </a:extLst>
            </p:cNvPr>
            <p:cNvSpPr/>
            <p:nvPr/>
          </p:nvSpPr>
          <p:spPr>
            <a:xfrm>
              <a:off x="2109277" y="2114069"/>
              <a:ext cx="30964" cy="201105"/>
            </a:xfrm>
            <a:custGeom>
              <a:avLst/>
              <a:gdLst>
                <a:gd name="connsiteX0" fmla="*/ 30964 w 30964"/>
                <a:gd name="connsiteY0" fmla="*/ 59602 h 201105"/>
                <a:gd name="connsiteX1" fmla="*/ 1364 w 30964"/>
                <a:gd name="connsiteY1" fmla="*/ 0 h 201105"/>
                <a:gd name="connsiteX2" fmla="*/ 0 w 30964"/>
                <a:gd name="connsiteY2" fmla="*/ 201106 h 201105"/>
                <a:gd name="connsiteX3" fmla="*/ 25269 w 30964"/>
                <a:gd name="connsiteY3" fmla="*/ 175035 h 201105"/>
                <a:gd name="connsiteX4" fmla="*/ 30964 w 30964"/>
                <a:gd name="connsiteY4" fmla="*/ 59602 h 20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4" h="201105">
                  <a:moveTo>
                    <a:pt x="30964" y="59602"/>
                  </a:moveTo>
                  <a:lnTo>
                    <a:pt x="1364" y="0"/>
                  </a:lnTo>
                  <a:lnTo>
                    <a:pt x="0" y="201106"/>
                  </a:lnTo>
                  <a:cubicBezTo>
                    <a:pt x="0" y="201106"/>
                    <a:pt x="19012" y="196774"/>
                    <a:pt x="25269" y="175035"/>
                  </a:cubicBezTo>
                  <a:lnTo>
                    <a:pt x="30964" y="59602"/>
                  </a:lnTo>
                  <a:close/>
                </a:path>
              </a:pathLst>
            </a:custGeom>
            <a:solidFill>
              <a:srgbClr val="DD4078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D951C59-85D6-4F39-A634-950A4604A962}"/>
                </a:ext>
              </a:extLst>
            </p:cNvPr>
            <p:cNvSpPr/>
            <p:nvPr/>
          </p:nvSpPr>
          <p:spPr>
            <a:xfrm>
              <a:off x="1985605" y="1913766"/>
              <a:ext cx="80033" cy="34540"/>
            </a:xfrm>
            <a:custGeom>
              <a:avLst/>
              <a:gdLst>
                <a:gd name="connsiteX0" fmla="*/ 1501 w 80033"/>
                <a:gd name="connsiteY0" fmla="*/ 0 h 34540"/>
                <a:gd name="connsiteX1" fmla="*/ 17143 w 80033"/>
                <a:gd name="connsiteY1" fmla="*/ 29600 h 34540"/>
                <a:gd name="connsiteX2" fmla="*/ 80034 w 80033"/>
                <a:gd name="connsiteY2" fmla="*/ 32568 h 34540"/>
                <a:gd name="connsiteX3" fmla="*/ 1501 w 80033"/>
                <a:gd name="connsiteY3" fmla="*/ 0 h 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33" h="34540">
                  <a:moveTo>
                    <a:pt x="1501" y="0"/>
                  </a:moveTo>
                  <a:cubicBezTo>
                    <a:pt x="1501" y="0"/>
                    <a:pt x="-7163" y="20536"/>
                    <a:pt x="17143" y="29600"/>
                  </a:cubicBezTo>
                  <a:cubicBezTo>
                    <a:pt x="41449" y="38585"/>
                    <a:pt x="80034" y="32568"/>
                    <a:pt x="80034" y="32568"/>
                  </a:cubicBezTo>
                  <a:cubicBezTo>
                    <a:pt x="80034" y="32568"/>
                    <a:pt x="29336" y="802"/>
                    <a:pt x="1501" y="0"/>
                  </a:cubicBez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30D7215-8829-4FB8-B232-696F41024A35}"/>
                </a:ext>
              </a:extLst>
            </p:cNvPr>
            <p:cNvSpPr/>
            <p:nvPr/>
          </p:nvSpPr>
          <p:spPr>
            <a:xfrm>
              <a:off x="2138155" y="2103962"/>
              <a:ext cx="75566" cy="61414"/>
            </a:xfrm>
            <a:custGeom>
              <a:avLst/>
              <a:gdLst>
                <a:gd name="connsiteX0" fmla="*/ 0 w 75566"/>
                <a:gd name="connsiteY0" fmla="*/ 61366 h 61414"/>
                <a:gd name="connsiteX1" fmla="*/ 53104 w 75566"/>
                <a:gd name="connsiteY1" fmla="*/ 46446 h 61414"/>
                <a:gd name="connsiteX2" fmla="*/ 75565 w 75566"/>
                <a:gd name="connsiteY2" fmla="*/ 0 h 6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66" h="61414">
                  <a:moveTo>
                    <a:pt x="0" y="61366"/>
                  </a:moveTo>
                  <a:cubicBezTo>
                    <a:pt x="0" y="61366"/>
                    <a:pt x="29039" y="63051"/>
                    <a:pt x="53104" y="46446"/>
                  </a:cubicBezTo>
                  <a:cubicBezTo>
                    <a:pt x="76207" y="30483"/>
                    <a:pt x="75565" y="0"/>
                    <a:pt x="75565" y="0"/>
                  </a:cubicBezTo>
                </a:path>
              </a:pathLst>
            </a:custGeom>
            <a:noFill/>
            <a:ln w="24967" cap="rnd">
              <a:solidFill>
                <a:srgbClr val="FFFFFF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DC74159-D32B-4BD7-9BC0-EB86FBFE9301}"/>
                </a:ext>
              </a:extLst>
            </p:cNvPr>
            <p:cNvSpPr/>
            <p:nvPr/>
          </p:nvSpPr>
          <p:spPr>
            <a:xfrm>
              <a:off x="2076268" y="1814643"/>
              <a:ext cx="25499" cy="46402"/>
            </a:xfrm>
            <a:custGeom>
              <a:avLst/>
              <a:gdLst>
                <a:gd name="connsiteX0" fmla="*/ 4612 w 25499"/>
                <a:gd name="connsiteY0" fmla="*/ 46259 h 46402"/>
                <a:gd name="connsiteX1" fmla="*/ 4612 w 25499"/>
                <a:gd name="connsiteY1" fmla="*/ 46259 h 46402"/>
                <a:gd name="connsiteX2" fmla="*/ 120 w 25499"/>
                <a:gd name="connsiteY2" fmla="*/ 39361 h 46402"/>
                <a:gd name="connsiteX3" fmla="*/ 2606 w 25499"/>
                <a:gd name="connsiteY3" fmla="*/ 1097 h 46402"/>
                <a:gd name="connsiteX4" fmla="*/ 13516 w 25499"/>
                <a:gd name="connsiteY4" fmla="*/ 3102 h 46402"/>
                <a:gd name="connsiteX5" fmla="*/ 13516 w 25499"/>
                <a:gd name="connsiteY5" fmla="*/ 3102 h 46402"/>
                <a:gd name="connsiteX6" fmla="*/ 25468 w 25499"/>
                <a:gd name="connsiteY6" fmla="*/ 7193 h 46402"/>
                <a:gd name="connsiteX7" fmla="*/ 11430 w 25499"/>
                <a:gd name="connsiteY7" fmla="*/ 41767 h 46402"/>
                <a:gd name="connsiteX8" fmla="*/ 4612 w 25499"/>
                <a:gd name="connsiteY8" fmla="*/ 46259 h 4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99" h="46402">
                  <a:moveTo>
                    <a:pt x="4612" y="46259"/>
                  </a:moveTo>
                  <a:lnTo>
                    <a:pt x="4612" y="46259"/>
                  </a:lnTo>
                  <a:cubicBezTo>
                    <a:pt x="1483" y="45618"/>
                    <a:pt x="-522" y="42489"/>
                    <a:pt x="120" y="39361"/>
                  </a:cubicBezTo>
                  <a:lnTo>
                    <a:pt x="2606" y="1097"/>
                  </a:lnTo>
                  <a:cubicBezTo>
                    <a:pt x="3248" y="-2032"/>
                    <a:pt x="10387" y="2461"/>
                    <a:pt x="13516" y="3102"/>
                  </a:cubicBezTo>
                  <a:lnTo>
                    <a:pt x="13516" y="3102"/>
                  </a:lnTo>
                  <a:cubicBezTo>
                    <a:pt x="16644" y="3744"/>
                    <a:pt x="26110" y="4065"/>
                    <a:pt x="25468" y="7193"/>
                  </a:cubicBezTo>
                  <a:lnTo>
                    <a:pt x="11430" y="41767"/>
                  </a:lnTo>
                  <a:cubicBezTo>
                    <a:pt x="10789" y="44896"/>
                    <a:pt x="7740" y="46981"/>
                    <a:pt x="4612" y="46259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A057E45-0CF3-422C-8F62-F5C9DDDC331B}"/>
                </a:ext>
              </a:extLst>
            </p:cNvPr>
            <p:cNvSpPr/>
            <p:nvPr/>
          </p:nvSpPr>
          <p:spPr>
            <a:xfrm>
              <a:off x="2002273" y="1960405"/>
              <a:ext cx="117252" cy="138551"/>
            </a:xfrm>
            <a:custGeom>
              <a:avLst/>
              <a:gdLst>
                <a:gd name="connsiteX0" fmla="*/ 104919 w 117252"/>
                <a:gd name="connsiteY0" fmla="*/ 4941 h 138551"/>
                <a:gd name="connsiteX1" fmla="*/ 87752 w 117252"/>
                <a:gd name="connsiteY1" fmla="*/ 609 h 138551"/>
                <a:gd name="connsiteX2" fmla="*/ 315 w 117252"/>
                <a:gd name="connsiteY2" fmla="*/ 97432 h 138551"/>
                <a:gd name="connsiteX3" fmla="*/ 6251 w 117252"/>
                <a:gd name="connsiteY3" fmla="*/ 115160 h 138551"/>
                <a:gd name="connsiteX4" fmla="*/ 25824 w 117252"/>
                <a:gd name="connsiteY4" fmla="*/ 117486 h 138551"/>
                <a:gd name="connsiteX5" fmla="*/ 112138 w 117252"/>
                <a:gd name="connsiteY5" fmla="*/ 26680 h 138551"/>
                <a:gd name="connsiteX6" fmla="*/ 114946 w 117252"/>
                <a:gd name="connsiteY6" fmla="*/ 14407 h 138551"/>
                <a:gd name="connsiteX7" fmla="*/ 104919 w 117252"/>
                <a:gd name="connsiteY7" fmla="*/ 4941 h 1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252" h="138551">
                  <a:moveTo>
                    <a:pt x="104919" y="4941"/>
                  </a:moveTo>
                  <a:cubicBezTo>
                    <a:pt x="100346" y="609"/>
                    <a:pt x="93849" y="-995"/>
                    <a:pt x="87752" y="609"/>
                  </a:cubicBezTo>
                  <a:cubicBezTo>
                    <a:pt x="61761" y="7669"/>
                    <a:pt x="-5140" y="32295"/>
                    <a:pt x="315" y="97432"/>
                  </a:cubicBezTo>
                  <a:cubicBezTo>
                    <a:pt x="7053" y="178131"/>
                    <a:pt x="6251" y="115160"/>
                    <a:pt x="6251" y="115160"/>
                  </a:cubicBezTo>
                  <a:lnTo>
                    <a:pt x="25824" y="117486"/>
                  </a:lnTo>
                  <a:cubicBezTo>
                    <a:pt x="25824" y="117486"/>
                    <a:pt x="36814" y="50986"/>
                    <a:pt x="112138" y="26680"/>
                  </a:cubicBezTo>
                  <a:cubicBezTo>
                    <a:pt x="117433" y="24996"/>
                    <a:pt x="119037" y="18257"/>
                    <a:pt x="114946" y="14407"/>
                  </a:cubicBezTo>
                  <a:lnTo>
                    <a:pt x="104919" y="4941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46C04EB-75A5-4D77-B9E5-72E1B8C9CA3B}"/>
                </a:ext>
              </a:extLst>
            </p:cNvPr>
            <p:cNvSpPr/>
            <p:nvPr/>
          </p:nvSpPr>
          <p:spPr>
            <a:xfrm>
              <a:off x="1907637" y="1908718"/>
              <a:ext cx="80746" cy="141709"/>
            </a:xfrm>
            <a:custGeom>
              <a:avLst/>
              <a:gdLst>
                <a:gd name="connsiteX0" fmla="*/ 65751 w 80746"/>
                <a:gd name="connsiteY0" fmla="*/ 1358 h 141709"/>
                <a:gd name="connsiteX1" fmla="*/ 50269 w 80746"/>
                <a:gd name="connsiteY1" fmla="*/ 2882 h 141709"/>
                <a:gd name="connsiteX2" fmla="*/ 6470 w 80746"/>
                <a:gd name="connsiteY2" fmla="*/ 109090 h 141709"/>
                <a:gd name="connsiteX3" fmla="*/ 16578 w 80746"/>
                <a:gd name="connsiteY3" fmla="*/ 122005 h 141709"/>
                <a:gd name="connsiteX4" fmla="*/ 33504 w 80746"/>
                <a:gd name="connsiteY4" fmla="*/ 118155 h 141709"/>
                <a:gd name="connsiteX5" fmla="*/ 78185 w 80746"/>
                <a:gd name="connsiteY5" fmla="*/ 17241 h 141709"/>
                <a:gd name="connsiteX6" fmla="*/ 76901 w 80746"/>
                <a:gd name="connsiteY6" fmla="*/ 6251 h 141709"/>
                <a:gd name="connsiteX7" fmla="*/ 65751 w 80746"/>
                <a:gd name="connsiteY7" fmla="*/ 1358 h 1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46" h="141709">
                  <a:moveTo>
                    <a:pt x="65751" y="1358"/>
                  </a:moveTo>
                  <a:cubicBezTo>
                    <a:pt x="60697" y="-888"/>
                    <a:pt x="54842" y="-326"/>
                    <a:pt x="50269" y="2882"/>
                  </a:cubicBezTo>
                  <a:cubicBezTo>
                    <a:pt x="30856" y="16439"/>
                    <a:pt x="-17354" y="56628"/>
                    <a:pt x="6470" y="109090"/>
                  </a:cubicBezTo>
                  <a:cubicBezTo>
                    <a:pt x="35990" y="173986"/>
                    <a:pt x="16578" y="122005"/>
                    <a:pt x="16578" y="122005"/>
                  </a:cubicBezTo>
                  <a:lnTo>
                    <a:pt x="33504" y="118155"/>
                  </a:lnTo>
                  <a:cubicBezTo>
                    <a:pt x="33504" y="118155"/>
                    <a:pt x="22915" y="59757"/>
                    <a:pt x="78185" y="17241"/>
                  </a:cubicBezTo>
                  <a:cubicBezTo>
                    <a:pt x="82116" y="14273"/>
                    <a:pt x="81394" y="8177"/>
                    <a:pt x="76901" y="6251"/>
                  </a:cubicBezTo>
                  <a:lnTo>
                    <a:pt x="65751" y="1358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D6813EE-90AC-4747-8232-41568610B196}"/>
                </a:ext>
              </a:extLst>
            </p:cNvPr>
            <p:cNvSpPr/>
            <p:nvPr/>
          </p:nvSpPr>
          <p:spPr>
            <a:xfrm>
              <a:off x="2011759" y="2192509"/>
              <a:ext cx="130717" cy="68518"/>
            </a:xfrm>
            <a:custGeom>
              <a:avLst/>
              <a:gdLst>
                <a:gd name="connsiteX0" fmla="*/ 27488 w 130717"/>
                <a:gd name="connsiteY0" fmla="*/ 414 h 68518"/>
                <a:gd name="connsiteX1" fmla="*/ 123749 w 130717"/>
                <a:gd name="connsiteY1" fmla="*/ 23437 h 68518"/>
                <a:gd name="connsiteX2" fmla="*/ 114283 w 130717"/>
                <a:gd name="connsiteY2" fmla="*/ 68519 h 68518"/>
                <a:gd name="connsiteX3" fmla="*/ 6230 w 130717"/>
                <a:gd name="connsiteY3" fmla="*/ 22394 h 68518"/>
                <a:gd name="connsiteX4" fmla="*/ 27488 w 130717"/>
                <a:gd name="connsiteY4" fmla="*/ 414 h 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17" h="68518">
                  <a:moveTo>
                    <a:pt x="27488" y="414"/>
                  </a:moveTo>
                  <a:cubicBezTo>
                    <a:pt x="27488" y="414"/>
                    <a:pt x="90699" y="23517"/>
                    <a:pt x="123749" y="23437"/>
                  </a:cubicBezTo>
                  <a:cubicBezTo>
                    <a:pt x="136744" y="32662"/>
                    <a:pt x="130407" y="68118"/>
                    <a:pt x="114283" y="68519"/>
                  </a:cubicBezTo>
                  <a:cubicBezTo>
                    <a:pt x="114283" y="68519"/>
                    <a:pt x="28210" y="49668"/>
                    <a:pt x="6230" y="22394"/>
                  </a:cubicBezTo>
                  <a:cubicBezTo>
                    <a:pt x="-15749" y="-4880"/>
                    <a:pt x="27488" y="414"/>
                    <a:pt x="27488" y="414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61" name="Graphic 5">
              <a:extLst>
                <a:ext uri="{FF2B5EF4-FFF2-40B4-BE49-F238E27FC236}">
                  <a16:creationId xmlns:a16="http://schemas.microsoft.com/office/drawing/2014/main" id="{CCFEA969-2CCE-440C-8BA1-85329F368D45}"/>
                </a:ext>
              </a:extLst>
            </p:cNvPr>
            <p:cNvGrpSpPr/>
            <p:nvPr/>
          </p:nvGrpSpPr>
          <p:grpSpPr>
            <a:xfrm>
              <a:off x="1828988" y="1975519"/>
              <a:ext cx="217598" cy="304068"/>
              <a:chOff x="1828988" y="1975519"/>
              <a:chExt cx="217598" cy="304068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63AD13-1A97-45B3-8A87-2AD9C0F8AE68}"/>
                  </a:ext>
                </a:extLst>
              </p:cNvPr>
              <p:cNvSpPr/>
              <p:nvPr/>
            </p:nvSpPr>
            <p:spPr>
              <a:xfrm>
                <a:off x="1851136" y="1984357"/>
                <a:ext cx="184179" cy="288542"/>
              </a:xfrm>
              <a:custGeom>
                <a:avLst/>
                <a:gdLst>
                  <a:gd name="connsiteX0" fmla="*/ 132118 w 184179"/>
                  <a:gd name="connsiteY0" fmla="*/ 288543 h 288542"/>
                  <a:gd name="connsiteX1" fmla="*/ 184180 w 184179"/>
                  <a:gd name="connsiteY1" fmla="*/ 246348 h 288542"/>
                  <a:gd name="connsiteX2" fmla="*/ 105486 w 184179"/>
                  <a:gd name="connsiteY2" fmla="*/ 23022 h 288542"/>
                  <a:gd name="connsiteX3" fmla="*/ 64254 w 184179"/>
                  <a:gd name="connsiteY3" fmla="*/ 0 h 288542"/>
                  <a:gd name="connsiteX4" fmla="*/ 0 w 184179"/>
                  <a:gd name="connsiteY4" fmla="*/ 39708 h 28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79" h="288542">
                    <a:moveTo>
                      <a:pt x="132118" y="288543"/>
                    </a:moveTo>
                    <a:lnTo>
                      <a:pt x="184180" y="246348"/>
                    </a:lnTo>
                    <a:lnTo>
                      <a:pt x="105486" y="23022"/>
                    </a:lnTo>
                    <a:lnTo>
                      <a:pt x="64254" y="0"/>
                    </a:lnTo>
                    <a:lnTo>
                      <a:pt x="0" y="39708"/>
                    </a:ln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B129DDB-27D2-4FA8-99E0-CF56ADA56BF2}"/>
                  </a:ext>
                </a:extLst>
              </p:cNvPr>
              <p:cNvSpPr/>
              <p:nvPr/>
            </p:nvSpPr>
            <p:spPr>
              <a:xfrm>
                <a:off x="1903067" y="1975519"/>
                <a:ext cx="143519" cy="258434"/>
              </a:xfrm>
              <a:custGeom>
                <a:avLst/>
                <a:gdLst>
                  <a:gd name="connsiteX0" fmla="*/ 44651 w 143519"/>
                  <a:gd name="connsiteY0" fmla="*/ 229036 h 258434"/>
                  <a:gd name="connsiteX1" fmla="*/ 100723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1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1" y="229036"/>
                    </a:moveTo>
                    <a:lnTo>
                      <a:pt x="100723" y="254064"/>
                    </a:lnTo>
                    <a:cubicBezTo>
                      <a:pt x="126152" y="265455"/>
                      <a:pt x="145725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3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85"/>
                      <a:pt x="19383" y="217725"/>
                      <a:pt x="44651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7F68318-0BB8-40E5-9487-EBBB00292C3A}"/>
                  </a:ext>
                </a:extLst>
              </p:cNvPr>
              <p:cNvSpPr/>
              <p:nvPr/>
            </p:nvSpPr>
            <p:spPr>
              <a:xfrm>
                <a:off x="1982770" y="2157925"/>
                <a:ext cx="61967" cy="42778"/>
              </a:xfrm>
              <a:custGeom>
                <a:avLst/>
                <a:gdLst>
                  <a:gd name="connsiteX0" fmla="*/ 1126 w 61967"/>
                  <a:gd name="connsiteY0" fmla="*/ 42779 h 42778"/>
                  <a:gd name="connsiteX1" fmla="*/ 404 w 61967"/>
                  <a:gd name="connsiteY1" fmla="*/ 36121 h 42778"/>
                  <a:gd name="connsiteX2" fmla="*/ 725 w 61967"/>
                  <a:gd name="connsiteY2" fmla="*/ 30746 h 42778"/>
                  <a:gd name="connsiteX3" fmla="*/ 30406 w 61967"/>
                  <a:gd name="connsiteY3" fmla="*/ 14141 h 42778"/>
                  <a:gd name="connsiteX4" fmla="*/ 53749 w 61967"/>
                  <a:gd name="connsiteY4" fmla="*/ 745 h 42778"/>
                  <a:gd name="connsiteX5" fmla="*/ 61851 w 61967"/>
                  <a:gd name="connsiteY5" fmla="*/ 3713 h 42778"/>
                  <a:gd name="connsiteX6" fmla="*/ 61851 w 61967"/>
                  <a:gd name="connsiteY6" fmla="*/ 3713 h 42778"/>
                  <a:gd name="connsiteX7" fmla="*/ 59204 w 61967"/>
                  <a:gd name="connsiteY7" fmla="*/ 9168 h 42778"/>
                  <a:gd name="connsiteX8" fmla="*/ 1126 w 61967"/>
                  <a:gd name="connsiteY8" fmla="*/ 42779 h 4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7" h="42778">
                    <a:moveTo>
                      <a:pt x="1126" y="42779"/>
                    </a:moveTo>
                    <a:lnTo>
                      <a:pt x="404" y="36121"/>
                    </a:lnTo>
                    <a:cubicBezTo>
                      <a:pt x="324" y="35078"/>
                      <a:pt x="-638" y="31628"/>
                      <a:pt x="725" y="30746"/>
                    </a:cubicBezTo>
                    <a:lnTo>
                      <a:pt x="30406" y="14141"/>
                    </a:lnTo>
                    <a:cubicBezTo>
                      <a:pt x="31369" y="13499"/>
                      <a:pt x="45166" y="5397"/>
                      <a:pt x="53749" y="745"/>
                    </a:cubicBezTo>
                    <a:cubicBezTo>
                      <a:pt x="57038" y="-1020"/>
                      <a:pt x="61049" y="504"/>
                      <a:pt x="61851" y="3713"/>
                    </a:cubicBezTo>
                    <a:lnTo>
                      <a:pt x="61851" y="3713"/>
                    </a:lnTo>
                    <a:cubicBezTo>
                      <a:pt x="62333" y="5798"/>
                      <a:pt x="61290" y="7964"/>
                      <a:pt x="59204" y="9168"/>
                    </a:cubicBezTo>
                    <a:lnTo>
                      <a:pt x="1126" y="42779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81E48EA-A9B3-4120-B5DA-03B930735359}"/>
                  </a:ext>
                </a:extLst>
              </p:cNvPr>
              <p:cNvSpPr/>
              <p:nvPr/>
            </p:nvSpPr>
            <p:spPr>
              <a:xfrm>
                <a:off x="1829905" y="2131238"/>
                <a:ext cx="105406" cy="135328"/>
              </a:xfrm>
              <a:custGeom>
                <a:avLst/>
                <a:gdLst>
                  <a:gd name="connsiteX0" fmla="*/ 76581 w 105406"/>
                  <a:gd name="connsiteY0" fmla="*/ 48208 h 135328"/>
                  <a:gd name="connsiteX1" fmla="*/ 48906 w 105406"/>
                  <a:gd name="connsiteY1" fmla="*/ 1201 h 135328"/>
                  <a:gd name="connsiteX2" fmla="*/ 2139 w 105406"/>
                  <a:gd name="connsiteY2" fmla="*/ 8581 h 135328"/>
                  <a:gd name="connsiteX3" fmla="*/ 54 w 105406"/>
                  <a:gd name="connsiteY3" fmla="*/ 47968 h 135328"/>
                  <a:gd name="connsiteX4" fmla="*/ 41767 w 105406"/>
                  <a:gd name="connsiteY4" fmla="*/ 111019 h 135328"/>
                  <a:gd name="connsiteX5" fmla="*/ 94149 w 105406"/>
                  <a:gd name="connsiteY5" fmla="*/ 134442 h 135328"/>
                  <a:gd name="connsiteX6" fmla="*/ 76581 w 105406"/>
                  <a:gd name="connsiteY6" fmla="*/ 48208 h 13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06" h="135328">
                    <a:moveTo>
                      <a:pt x="76581" y="48208"/>
                    </a:moveTo>
                    <a:lnTo>
                      <a:pt x="48906" y="1201"/>
                    </a:lnTo>
                    <a:cubicBezTo>
                      <a:pt x="40804" y="-2409"/>
                      <a:pt x="16498" y="2725"/>
                      <a:pt x="2139" y="8581"/>
                    </a:cubicBezTo>
                    <a:lnTo>
                      <a:pt x="54" y="47968"/>
                    </a:lnTo>
                    <a:cubicBezTo>
                      <a:pt x="-1150" y="71391"/>
                      <a:pt x="18022" y="100430"/>
                      <a:pt x="41767" y="111019"/>
                    </a:cubicBezTo>
                    <a:lnTo>
                      <a:pt x="94149" y="134442"/>
                    </a:lnTo>
                    <a:cubicBezTo>
                      <a:pt x="117893" y="144951"/>
                      <a:pt x="100246" y="58797"/>
                      <a:pt x="76581" y="48208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3ED9767-8838-4DEE-B7F8-7947334133E4}"/>
                  </a:ext>
                </a:extLst>
              </p:cNvPr>
              <p:cNvSpPr/>
              <p:nvPr/>
            </p:nvSpPr>
            <p:spPr>
              <a:xfrm>
                <a:off x="1828988" y="2121018"/>
                <a:ext cx="35067" cy="20407"/>
              </a:xfrm>
              <a:custGeom>
                <a:avLst/>
                <a:gdLst>
                  <a:gd name="connsiteX0" fmla="*/ 3939 w 35067"/>
                  <a:gd name="connsiteY0" fmla="*/ 20165 h 20407"/>
                  <a:gd name="connsiteX1" fmla="*/ 9 w 35067"/>
                  <a:gd name="connsiteY1" fmla="*/ 17758 h 20407"/>
                  <a:gd name="connsiteX2" fmla="*/ 169 w 35067"/>
                  <a:gd name="connsiteY2" fmla="*/ 15191 h 20407"/>
                  <a:gd name="connsiteX3" fmla="*/ 2977 w 35067"/>
                  <a:gd name="connsiteY3" fmla="*/ 12223 h 20407"/>
                  <a:gd name="connsiteX4" fmla="*/ 32577 w 35067"/>
                  <a:gd name="connsiteY4" fmla="*/ 271 h 20407"/>
                  <a:gd name="connsiteX5" fmla="*/ 35064 w 35067"/>
                  <a:gd name="connsiteY5" fmla="*/ 1153 h 20407"/>
                  <a:gd name="connsiteX6" fmla="*/ 34582 w 35067"/>
                  <a:gd name="connsiteY6" fmla="*/ 7731 h 20407"/>
                  <a:gd name="connsiteX7" fmla="*/ 3939 w 35067"/>
                  <a:gd name="connsiteY7" fmla="*/ 20165 h 2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67" h="20407">
                    <a:moveTo>
                      <a:pt x="3939" y="20165"/>
                    </a:moveTo>
                    <a:cubicBezTo>
                      <a:pt x="1934" y="20967"/>
                      <a:pt x="-152" y="19683"/>
                      <a:pt x="9" y="17758"/>
                    </a:cubicBezTo>
                    <a:lnTo>
                      <a:pt x="169" y="15191"/>
                    </a:lnTo>
                    <a:cubicBezTo>
                      <a:pt x="249" y="14148"/>
                      <a:pt x="1533" y="12785"/>
                      <a:pt x="2977" y="12223"/>
                    </a:cubicBezTo>
                    <a:lnTo>
                      <a:pt x="32577" y="271"/>
                    </a:lnTo>
                    <a:cubicBezTo>
                      <a:pt x="34021" y="-291"/>
                      <a:pt x="35144" y="30"/>
                      <a:pt x="35064" y="1153"/>
                    </a:cubicBezTo>
                    <a:lnTo>
                      <a:pt x="34582" y="7731"/>
                    </a:lnTo>
                    <a:lnTo>
                      <a:pt x="3939" y="20165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B45B7FF-87FA-4235-93AC-5A0962E74B6F}"/>
                  </a:ext>
                </a:extLst>
              </p:cNvPr>
              <p:cNvSpPr/>
              <p:nvPr/>
            </p:nvSpPr>
            <p:spPr>
              <a:xfrm>
                <a:off x="1836804" y="2013239"/>
                <a:ext cx="153321" cy="266348"/>
              </a:xfrm>
              <a:custGeom>
                <a:avLst/>
                <a:gdLst>
                  <a:gd name="connsiteX0" fmla="*/ 47623 w 153321"/>
                  <a:gd name="connsiteY0" fmla="*/ 234634 h 266348"/>
                  <a:gd name="connsiteX1" fmla="*/ 107546 w 153321"/>
                  <a:gd name="connsiteY1" fmla="*/ 261426 h 266348"/>
                  <a:gd name="connsiteX2" fmla="*/ 153109 w 153321"/>
                  <a:gd name="connsiteY2" fmla="*/ 237281 h 266348"/>
                  <a:gd name="connsiteX3" fmla="*/ 137627 w 153321"/>
                  <a:gd name="connsiteY3" fmla="*/ 86071 h 266348"/>
                  <a:gd name="connsiteX4" fmla="*/ 96155 w 153321"/>
                  <a:gd name="connsiteY4" fmla="*/ 20453 h 266348"/>
                  <a:gd name="connsiteX5" fmla="*/ 55404 w 153321"/>
                  <a:gd name="connsiteY5" fmla="*/ 3767 h 266348"/>
                  <a:gd name="connsiteX6" fmla="*/ 7995 w 153321"/>
                  <a:gd name="connsiteY6" fmla="*/ 28394 h 266348"/>
                  <a:gd name="connsiteX7" fmla="*/ 54 w 153321"/>
                  <a:gd name="connsiteY7" fmla="*/ 169096 h 266348"/>
                  <a:gd name="connsiteX8" fmla="*/ 47623 w 153321"/>
                  <a:gd name="connsiteY8" fmla="*/ 234634 h 26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321" h="266348">
                    <a:moveTo>
                      <a:pt x="47623" y="234634"/>
                    </a:moveTo>
                    <a:lnTo>
                      <a:pt x="107546" y="261426"/>
                    </a:lnTo>
                    <a:cubicBezTo>
                      <a:pt x="134659" y="273539"/>
                      <a:pt x="155676" y="262469"/>
                      <a:pt x="153109" y="237281"/>
                    </a:cubicBezTo>
                    <a:lnTo>
                      <a:pt x="137627" y="86071"/>
                    </a:lnTo>
                    <a:cubicBezTo>
                      <a:pt x="135301" y="63449"/>
                      <a:pt x="120621" y="31362"/>
                      <a:pt x="96155" y="20453"/>
                    </a:cubicBezTo>
                    <a:lnTo>
                      <a:pt x="55404" y="3767"/>
                    </a:lnTo>
                    <a:cubicBezTo>
                      <a:pt x="30858" y="-7222"/>
                      <a:pt x="9199" y="7297"/>
                      <a:pt x="7995" y="28394"/>
                    </a:cubicBezTo>
                    <a:lnTo>
                      <a:pt x="54" y="169096"/>
                    </a:lnTo>
                    <a:cubicBezTo>
                      <a:pt x="-1230" y="192519"/>
                      <a:pt x="20590" y="222601"/>
                      <a:pt x="47623" y="234634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67105A6-B361-470B-9112-37A573E24A07}"/>
                  </a:ext>
                </a:extLst>
              </p:cNvPr>
              <p:cNvSpPr/>
              <p:nvPr/>
            </p:nvSpPr>
            <p:spPr>
              <a:xfrm>
                <a:off x="1836807" y="2017553"/>
                <a:ext cx="143519" cy="258434"/>
              </a:xfrm>
              <a:custGeom>
                <a:avLst/>
                <a:gdLst>
                  <a:gd name="connsiteX0" fmla="*/ 44652 w 143519"/>
                  <a:gd name="connsiteY0" fmla="*/ 229036 h 258434"/>
                  <a:gd name="connsiteX1" fmla="*/ 100724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2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2" y="229036"/>
                    </a:moveTo>
                    <a:lnTo>
                      <a:pt x="100724" y="254064"/>
                    </a:lnTo>
                    <a:cubicBezTo>
                      <a:pt x="126153" y="265455"/>
                      <a:pt x="145726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4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05"/>
                      <a:pt x="19303" y="217725"/>
                      <a:pt x="44652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089071C-CC0C-49E0-9B70-E9C58D27DC63}"/>
                  </a:ext>
                </a:extLst>
              </p:cNvPr>
              <p:cNvSpPr/>
              <p:nvPr/>
            </p:nvSpPr>
            <p:spPr>
              <a:xfrm>
                <a:off x="1942616" y="2095298"/>
                <a:ext cx="37714" cy="180652"/>
              </a:xfrm>
              <a:custGeom>
                <a:avLst/>
                <a:gdLst>
                  <a:gd name="connsiteX0" fmla="*/ 2054 w 37714"/>
                  <a:gd name="connsiteY0" fmla="*/ 135006 h 180652"/>
                  <a:gd name="connsiteX1" fmla="*/ 530 w 37714"/>
                  <a:gd name="connsiteY1" fmla="*/ 110700 h 180652"/>
                  <a:gd name="connsiteX2" fmla="*/ 21708 w 37714"/>
                  <a:gd name="connsiteY2" fmla="*/ 2005 h 180652"/>
                  <a:gd name="connsiteX3" fmla="*/ 22831 w 37714"/>
                  <a:gd name="connsiteY3" fmla="*/ 0 h 180652"/>
                  <a:gd name="connsiteX4" fmla="*/ 37510 w 37714"/>
                  <a:gd name="connsiteY4" fmla="*/ 150889 h 180652"/>
                  <a:gd name="connsiteX5" fmla="*/ 9916 w 37714"/>
                  <a:gd name="connsiteY5" fmla="*/ 180490 h 180652"/>
                  <a:gd name="connsiteX6" fmla="*/ 2054 w 37714"/>
                  <a:gd name="connsiteY6" fmla="*/ 135006 h 18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14" h="180652">
                    <a:moveTo>
                      <a:pt x="2054" y="135006"/>
                    </a:moveTo>
                    <a:lnTo>
                      <a:pt x="530" y="110700"/>
                    </a:lnTo>
                    <a:cubicBezTo>
                      <a:pt x="-2117" y="68746"/>
                      <a:pt x="5183" y="31445"/>
                      <a:pt x="21708" y="2005"/>
                    </a:cubicBezTo>
                    <a:lnTo>
                      <a:pt x="22831" y="0"/>
                    </a:lnTo>
                    <a:lnTo>
                      <a:pt x="37510" y="150889"/>
                    </a:lnTo>
                    <a:cubicBezTo>
                      <a:pt x="39436" y="170703"/>
                      <a:pt x="27564" y="182174"/>
                      <a:pt x="9916" y="180490"/>
                    </a:cubicBezTo>
                    <a:cubicBezTo>
                      <a:pt x="9996" y="180490"/>
                      <a:pt x="4461" y="160114"/>
                      <a:pt x="2054" y="135006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C6FAB3C-CE7C-42F2-93F6-8228ABF28BDC}"/>
                  </a:ext>
                </a:extLst>
              </p:cNvPr>
              <p:cNvSpPr/>
              <p:nvPr/>
            </p:nvSpPr>
            <p:spPr>
              <a:xfrm>
                <a:off x="1836878" y="2041552"/>
                <a:ext cx="36046" cy="195811"/>
              </a:xfrm>
              <a:custGeom>
                <a:avLst/>
                <a:gdLst>
                  <a:gd name="connsiteX0" fmla="*/ 35516 w 36046"/>
                  <a:gd name="connsiteY0" fmla="*/ 156505 h 195811"/>
                  <a:gd name="connsiteX1" fmla="*/ 35998 w 36046"/>
                  <a:gd name="connsiteY1" fmla="*/ 133081 h 195811"/>
                  <a:gd name="connsiteX2" fmla="*/ 9446 w 36046"/>
                  <a:gd name="connsiteY2" fmla="*/ 3048 h 195811"/>
                  <a:gd name="connsiteX3" fmla="*/ 8242 w 36046"/>
                  <a:gd name="connsiteY3" fmla="*/ 0 h 195811"/>
                  <a:gd name="connsiteX4" fmla="*/ 60 w 36046"/>
                  <a:gd name="connsiteY4" fmla="*/ 140702 h 195811"/>
                  <a:gd name="connsiteX5" fmla="*/ 29500 w 36046"/>
                  <a:gd name="connsiteY5" fmla="*/ 195811 h 195811"/>
                  <a:gd name="connsiteX6" fmla="*/ 35516 w 36046"/>
                  <a:gd name="connsiteY6" fmla="*/ 156505 h 19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46" h="195811">
                    <a:moveTo>
                      <a:pt x="35516" y="156505"/>
                    </a:moveTo>
                    <a:lnTo>
                      <a:pt x="35998" y="133081"/>
                    </a:lnTo>
                    <a:cubicBezTo>
                      <a:pt x="36800" y="92651"/>
                      <a:pt x="27655" y="47970"/>
                      <a:pt x="9446" y="3048"/>
                    </a:cubicBezTo>
                    <a:lnTo>
                      <a:pt x="8242" y="0"/>
                    </a:lnTo>
                    <a:lnTo>
                      <a:pt x="60" y="140702"/>
                    </a:lnTo>
                    <a:cubicBezTo>
                      <a:pt x="-983" y="159232"/>
                      <a:pt x="11612" y="181613"/>
                      <a:pt x="29500" y="195811"/>
                    </a:cubicBezTo>
                    <a:cubicBezTo>
                      <a:pt x="29420" y="195731"/>
                      <a:pt x="34153" y="179848"/>
                      <a:pt x="35516" y="156505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0F744BE3-6880-4A09-9738-84A9DC482644}"/>
                  </a:ext>
                </a:extLst>
              </p:cNvPr>
              <p:cNvSpPr/>
              <p:nvPr/>
            </p:nvSpPr>
            <p:spPr>
              <a:xfrm>
                <a:off x="1861203" y="2197548"/>
                <a:ext cx="96863" cy="79041"/>
              </a:xfrm>
              <a:custGeom>
                <a:avLst/>
                <a:gdLst>
                  <a:gd name="connsiteX0" fmla="*/ 87879 w 96863"/>
                  <a:gd name="connsiteY0" fmla="*/ 78480 h 79041"/>
                  <a:gd name="connsiteX1" fmla="*/ 43599 w 96863"/>
                  <a:gd name="connsiteY1" fmla="*/ 12461 h 79041"/>
                  <a:gd name="connsiteX2" fmla="*/ 19614 w 96863"/>
                  <a:gd name="connsiteY2" fmla="*/ 10055 h 79041"/>
                  <a:gd name="connsiteX3" fmla="*/ 7982 w 96863"/>
                  <a:gd name="connsiteY3" fmla="*/ 43425 h 79041"/>
                  <a:gd name="connsiteX4" fmla="*/ 41 w 96863"/>
                  <a:gd name="connsiteY4" fmla="*/ 38612 h 79041"/>
                  <a:gd name="connsiteX5" fmla="*/ 14961 w 96863"/>
                  <a:gd name="connsiteY5" fmla="*/ 3397 h 79041"/>
                  <a:gd name="connsiteX6" fmla="*/ 48011 w 96863"/>
                  <a:gd name="connsiteY6" fmla="*/ 5242 h 79041"/>
                  <a:gd name="connsiteX7" fmla="*/ 96863 w 96863"/>
                  <a:gd name="connsiteY7" fmla="*/ 79042 h 79041"/>
                  <a:gd name="connsiteX8" fmla="*/ 87879 w 96863"/>
                  <a:gd name="connsiteY8" fmla="*/ 78480 h 7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63" h="79041">
                    <a:moveTo>
                      <a:pt x="87879" y="78480"/>
                    </a:moveTo>
                    <a:cubicBezTo>
                      <a:pt x="87398" y="74229"/>
                      <a:pt x="84751" y="31714"/>
                      <a:pt x="43599" y="12461"/>
                    </a:cubicBezTo>
                    <a:cubicBezTo>
                      <a:pt x="33171" y="7568"/>
                      <a:pt x="25069" y="6766"/>
                      <a:pt x="19614" y="10055"/>
                    </a:cubicBezTo>
                    <a:cubicBezTo>
                      <a:pt x="9988" y="15831"/>
                      <a:pt x="7742" y="37088"/>
                      <a:pt x="7982" y="43425"/>
                    </a:cubicBezTo>
                    <a:lnTo>
                      <a:pt x="41" y="38612"/>
                    </a:lnTo>
                    <a:cubicBezTo>
                      <a:pt x="-39" y="37489"/>
                      <a:pt x="-1082" y="13023"/>
                      <a:pt x="14961" y="3397"/>
                    </a:cubicBezTo>
                    <a:cubicBezTo>
                      <a:pt x="23464" y="-1657"/>
                      <a:pt x="34534" y="-1095"/>
                      <a:pt x="48011" y="5242"/>
                    </a:cubicBezTo>
                    <a:cubicBezTo>
                      <a:pt x="93334" y="26499"/>
                      <a:pt x="96783" y="76956"/>
                      <a:pt x="96863" y="79042"/>
                    </a:cubicBezTo>
                    <a:lnTo>
                      <a:pt x="87879" y="78480"/>
                    </a:ln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ABF701A9-9243-4611-A20D-E1254DF51CEB}"/>
                  </a:ext>
                </a:extLst>
              </p:cNvPr>
              <p:cNvSpPr/>
              <p:nvPr/>
            </p:nvSpPr>
            <p:spPr>
              <a:xfrm>
                <a:off x="1868180" y="2068822"/>
                <a:ext cx="74368" cy="37326"/>
              </a:xfrm>
              <a:custGeom>
                <a:avLst/>
                <a:gdLst>
                  <a:gd name="connsiteX0" fmla="*/ 70073 w 74368"/>
                  <a:gd name="connsiteY0" fmla="*/ 37306 h 37326"/>
                  <a:gd name="connsiteX1" fmla="*/ 67827 w 74368"/>
                  <a:gd name="connsiteY1" fmla="*/ 36905 h 37326"/>
                  <a:gd name="connsiteX2" fmla="*/ 2289 w 74368"/>
                  <a:gd name="connsiteY2" fmla="*/ 7626 h 37326"/>
                  <a:gd name="connsiteX3" fmla="*/ 525 w 74368"/>
                  <a:gd name="connsiteY3" fmla="*/ 2251 h 37326"/>
                  <a:gd name="connsiteX4" fmla="*/ 6541 w 74368"/>
                  <a:gd name="connsiteY4" fmla="*/ 406 h 37326"/>
                  <a:gd name="connsiteX5" fmla="*/ 72079 w 74368"/>
                  <a:gd name="connsiteY5" fmla="*/ 29685 h 37326"/>
                  <a:gd name="connsiteX6" fmla="*/ 73844 w 74368"/>
                  <a:gd name="connsiteY6" fmla="*/ 35060 h 37326"/>
                  <a:gd name="connsiteX7" fmla="*/ 70073 w 74368"/>
                  <a:gd name="connsiteY7" fmla="*/ 37306 h 3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68" h="37326">
                    <a:moveTo>
                      <a:pt x="70073" y="37306"/>
                    </a:moveTo>
                    <a:cubicBezTo>
                      <a:pt x="69351" y="37386"/>
                      <a:pt x="68549" y="37226"/>
                      <a:pt x="67827" y="36905"/>
                    </a:cubicBezTo>
                    <a:lnTo>
                      <a:pt x="2289" y="7626"/>
                    </a:lnTo>
                    <a:cubicBezTo>
                      <a:pt x="123" y="6663"/>
                      <a:pt x="-598" y="4256"/>
                      <a:pt x="525" y="2251"/>
                    </a:cubicBezTo>
                    <a:cubicBezTo>
                      <a:pt x="1728" y="246"/>
                      <a:pt x="4375" y="-557"/>
                      <a:pt x="6541" y="406"/>
                    </a:cubicBezTo>
                    <a:lnTo>
                      <a:pt x="72079" y="29685"/>
                    </a:lnTo>
                    <a:cubicBezTo>
                      <a:pt x="74245" y="30648"/>
                      <a:pt x="74967" y="33055"/>
                      <a:pt x="73844" y="35060"/>
                    </a:cubicBezTo>
                    <a:cubicBezTo>
                      <a:pt x="73122" y="36344"/>
                      <a:pt x="71678" y="37226"/>
                      <a:pt x="70073" y="37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47FF0E4-E37E-49EE-B305-C2BDC0BD8763}"/>
              </a:ext>
            </a:extLst>
          </p:cNvPr>
          <p:cNvGrpSpPr/>
          <p:nvPr userDrawn="1"/>
        </p:nvGrpSpPr>
        <p:grpSpPr>
          <a:xfrm>
            <a:off x="7537321" y="753501"/>
            <a:ext cx="1244909" cy="1323719"/>
            <a:chOff x="4418943" y="3441394"/>
            <a:chExt cx="1244909" cy="1323719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AA440AAC-7EC1-491C-A56E-B1A0ADC9E1B1}"/>
                </a:ext>
              </a:extLst>
            </p:cNvPr>
            <p:cNvSpPr/>
            <p:nvPr/>
          </p:nvSpPr>
          <p:spPr>
            <a:xfrm>
              <a:off x="4418943" y="4223026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0C036B4-ED0E-452C-BEAE-802BDF40524A}"/>
                </a:ext>
              </a:extLst>
            </p:cNvPr>
            <p:cNvSpPr/>
            <p:nvPr/>
          </p:nvSpPr>
          <p:spPr>
            <a:xfrm>
              <a:off x="4909061" y="4373589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D81C5710-F208-47A8-B625-9E36D544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8729" y="3441394"/>
              <a:ext cx="881880" cy="116153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DB60D594-E5B4-40CF-B7F4-97619C2814E9}"/>
              </a:ext>
            </a:extLst>
          </p:cNvPr>
          <p:cNvGrpSpPr/>
          <p:nvPr userDrawn="1"/>
        </p:nvGrpSpPr>
        <p:grpSpPr>
          <a:xfrm>
            <a:off x="3079434" y="739101"/>
            <a:ext cx="2035540" cy="1740035"/>
            <a:chOff x="7096303" y="2656121"/>
            <a:chExt cx="2035540" cy="1740035"/>
          </a:xfrm>
        </p:grpSpPr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F232C4B-32E9-49A4-B5E1-DD0DC714CEE0}"/>
                </a:ext>
              </a:extLst>
            </p:cNvPr>
            <p:cNvSpPr/>
            <p:nvPr/>
          </p:nvSpPr>
          <p:spPr>
            <a:xfrm rot="1628144">
              <a:off x="7096303" y="3841533"/>
              <a:ext cx="1443889" cy="55462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2660EA5-3A35-4575-B914-72E99725761F}"/>
                </a:ext>
              </a:extLst>
            </p:cNvPr>
            <p:cNvSpPr/>
            <p:nvPr/>
          </p:nvSpPr>
          <p:spPr>
            <a:xfrm rot="20208210">
              <a:off x="7888886" y="2912029"/>
              <a:ext cx="1242957" cy="682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D0CB00EC-14E5-4364-BC0D-E845C0A8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14774" y="2656121"/>
              <a:ext cx="998657" cy="797337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B8E3069B-66A1-4FA3-A2DD-21683B4B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49432" y="3433475"/>
              <a:ext cx="925845" cy="875889"/>
            </a:xfrm>
            <a:prstGeom prst="rect">
              <a:avLst/>
            </a:prstGeom>
          </p:spPr>
        </p:pic>
      </p:grpSp>
      <p:sp>
        <p:nvSpPr>
          <p:cNvPr id="401" name="Circle: Hollow 400">
            <a:extLst>
              <a:ext uri="{FF2B5EF4-FFF2-40B4-BE49-F238E27FC236}">
                <a16:creationId xmlns:a16="http://schemas.microsoft.com/office/drawing/2014/main" id="{3E13DC7E-0CBE-4942-A586-4A85A569D84F}"/>
              </a:ext>
            </a:extLst>
          </p:cNvPr>
          <p:cNvSpPr/>
          <p:nvPr userDrawn="1"/>
        </p:nvSpPr>
        <p:spPr>
          <a:xfrm>
            <a:off x="7191925" y="2332281"/>
            <a:ext cx="1977748" cy="1987879"/>
          </a:xfrm>
          <a:prstGeom prst="donut">
            <a:avLst>
              <a:gd name="adj" fmla="val 18119"/>
            </a:avLst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2" name="Slide Number Placeholder 2">
            <a:extLst>
              <a:ext uri="{FF2B5EF4-FFF2-40B4-BE49-F238E27FC236}">
                <a16:creationId xmlns:a16="http://schemas.microsoft.com/office/drawing/2014/main" id="{5C4E782E-252C-4FF8-892C-C79F566D9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15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8368CC-2BD0-472B-84D3-DA88EA729D88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Graphic 405">
            <a:extLst>
              <a:ext uri="{FF2B5EF4-FFF2-40B4-BE49-F238E27FC236}">
                <a16:creationId xmlns:a16="http://schemas.microsoft.com/office/drawing/2014/main" id="{60AC6EF5-9C65-4236-992F-F5856794859E}"/>
              </a:ext>
            </a:extLst>
          </p:cNvPr>
          <p:cNvSpPr/>
          <p:nvPr userDrawn="1"/>
        </p:nvSpPr>
        <p:spPr>
          <a:xfrm>
            <a:off x="0" y="903268"/>
            <a:ext cx="9144000" cy="2251331"/>
          </a:xfrm>
          <a:custGeom>
            <a:avLst/>
            <a:gdLst>
              <a:gd name="connsiteX0" fmla="*/ 9143082 w 9144000"/>
              <a:gd name="connsiteY0" fmla="*/ 1647281 h 2251331"/>
              <a:gd name="connsiteX1" fmla="*/ 9035422 w 9144000"/>
              <a:gd name="connsiteY1" fmla="*/ 1647281 h 2251331"/>
              <a:gd name="connsiteX2" fmla="*/ 9035422 w 9144000"/>
              <a:gd name="connsiteY2" fmla="*/ 1170563 h 2251331"/>
              <a:gd name="connsiteX3" fmla="*/ 8873604 w 9144000"/>
              <a:gd name="connsiteY3" fmla="*/ 1170563 h 2251331"/>
              <a:gd name="connsiteX4" fmla="*/ 8873604 w 9144000"/>
              <a:gd name="connsiteY4" fmla="*/ 583986 h 2251331"/>
              <a:gd name="connsiteX5" fmla="*/ 8736741 w 9144000"/>
              <a:gd name="connsiteY5" fmla="*/ 583986 h 2251331"/>
              <a:gd name="connsiteX6" fmla="*/ 8736741 w 9144000"/>
              <a:gd name="connsiteY6" fmla="*/ 492190 h 2251331"/>
              <a:gd name="connsiteX7" fmla="*/ 8619782 w 9144000"/>
              <a:gd name="connsiteY7" fmla="*/ 492190 h 2251331"/>
              <a:gd name="connsiteX8" fmla="*/ 8619782 w 9144000"/>
              <a:gd name="connsiteY8" fmla="*/ 448371 h 2251331"/>
              <a:gd name="connsiteX9" fmla="*/ 8399233 w 9144000"/>
              <a:gd name="connsiteY9" fmla="*/ 448371 h 2251331"/>
              <a:gd name="connsiteX10" fmla="*/ 8399233 w 9144000"/>
              <a:gd name="connsiteY10" fmla="*/ 492190 h 2251331"/>
              <a:gd name="connsiteX11" fmla="*/ 8282305 w 9144000"/>
              <a:gd name="connsiteY11" fmla="*/ 492190 h 2251331"/>
              <a:gd name="connsiteX12" fmla="*/ 8282305 w 9144000"/>
              <a:gd name="connsiteY12" fmla="*/ 583986 h 2251331"/>
              <a:gd name="connsiteX13" fmla="*/ 8145412 w 9144000"/>
              <a:gd name="connsiteY13" fmla="*/ 583986 h 2251331"/>
              <a:gd name="connsiteX14" fmla="*/ 8145412 w 9144000"/>
              <a:gd name="connsiteY14" fmla="*/ 1170504 h 2251331"/>
              <a:gd name="connsiteX15" fmla="*/ 7983594 w 9144000"/>
              <a:gd name="connsiteY15" fmla="*/ 1170504 h 2251331"/>
              <a:gd name="connsiteX16" fmla="*/ 7983594 w 9144000"/>
              <a:gd name="connsiteY16" fmla="*/ 1908440 h 2251331"/>
              <a:gd name="connsiteX17" fmla="*/ 7892273 w 9144000"/>
              <a:gd name="connsiteY17" fmla="*/ 1908440 h 2251331"/>
              <a:gd name="connsiteX18" fmla="*/ 7892273 w 9144000"/>
              <a:gd name="connsiteY18" fmla="*/ 1481156 h 2251331"/>
              <a:gd name="connsiteX19" fmla="*/ 7247885 w 9144000"/>
              <a:gd name="connsiteY19" fmla="*/ 1294978 h 2251331"/>
              <a:gd name="connsiteX20" fmla="*/ 7247885 w 9144000"/>
              <a:gd name="connsiteY20" fmla="*/ 1673691 h 2251331"/>
              <a:gd name="connsiteX21" fmla="*/ 6977309 w 9144000"/>
              <a:gd name="connsiteY21" fmla="*/ 1673691 h 2251331"/>
              <a:gd name="connsiteX22" fmla="*/ 6977309 w 9144000"/>
              <a:gd name="connsiteY22" fmla="*/ 1017391 h 2251331"/>
              <a:gd name="connsiteX23" fmla="*/ 6752214 w 9144000"/>
              <a:gd name="connsiteY23" fmla="*/ 932962 h 2251331"/>
              <a:gd name="connsiteX24" fmla="*/ 6752214 w 9144000"/>
              <a:gd name="connsiteY24" fmla="*/ 745804 h 2251331"/>
              <a:gd name="connsiteX25" fmla="*/ 6595002 w 9144000"/>
              <a:gd name="connsiteY25" fmla="*/ 701599 h 2251331"/>
              <a:gd name="connsiteX26" fmla="*/ 6595002 w 9144000"/>
              <a:gd name="connsiteY26" fmla="*/ 512153 h 2251331"/>
              <a:gd name="connsiteX27" fmla="*/ 6437789 w 9144000"/>
              <a:gd name="connsiteY27" fmla="*/ 483188 h 2251331"/>
              <a:gd name="connsiteX28" fmla="*/ 6437789 w 9144000"/>
              <a:gd name="connsiteY28" fmla="*/ 1343788 h 2251331"/>
              <a:gd name="connsiteX29" fmla="*/ 6362807 w 9144000"/>
              <a:gd name="connsiteY29" fmla="*/ 1343788 h 2251331"/>
              <a:gd name="connsiteX30" fmla="*/ 6362807 w 9144000"/>
              <a:gd name="connsiteY30" fmla="*/ 1570100 h 2251331"/>
              <a:gd name="connsiteX31" fmla="*/ 6164955 w 9144000"/>
              <a:gd name="connsiteY31" fmla="*/ 1570100 h 2251331"/>
              <a:gd name="connsiteX32" fmla="*/ 6164955 w 9144000"/>
              <a:gd name="connsiteY32" fmla="*/ 1537600 h 2251331"/>
              <a:gd name="connsiteX33" fmla="*/ 6200604 w 9144000"/>
              <a:gd name="connsiteY33" fmla="*/ 1537600 h 2251331"/>
              <a:gd name="connsiteX34" fmla="*/ 6200604 w 9144000"/>
              <a:gd name="connsiteY34" fmla="*/ 1504506 h 2251331"/>
              <a:gd name="connsiteX35" fmla="*/ 6104945 w 9144000"/>
              <a:gd name="connsiteY35" fmla="*/ 1504506 h 2251331"/>
              <a:gd name="connsiteX36" fmla="*/ 6104945 w 9144000"/>
              <a:gd name="connsiteY36" fmla="*/ 1420671 h 2251331"/>
              <a:gd name="connsiteX37" fmla="*/ 5902042 w 9144000"/>
              <a:gd name="connsiteY37" fmla="*/ 1348393 h 2251331"/>
              <a:gd name="connsiteX38" fmla="*/ 5699258 w 9144000"/>
              <a:gd name="connsiteY38" fmla="*/ 1420671 h 2251331"/>
              <a:gd name="connsiteX39" fmla="*/ 5699258 w 9144000"/>
              <a:gd name="connsiteY39" fmla="*/ 1504506 h 2251331"/>
              <a:gd name="connsiteX40" fmla="*/ 5603599 w 9144000"/>
              <a:gd name="connsiteY40" fmla="*/ 1504506 h 2251331"/>
              <a:gd name="connsiteX41" fmla="*/ 5603599 w 9144000"/>
              <a:gd name="connsiteY41" fmla="*/ 1537600 h 2251331"/>
              <a:gd name="connsiteX42" fmla="*/ 5639397 w 9144000"/>
              <a:gd name="connsiteY42" fmla="*/ 1537600 h 2251331"/>
              <a:gd name="connsiteX43" fmla="*/ 5639397 w 9144000"/>
              <a:gd name="connsiteY43" fmla="*/ 1699121 h 2251331"/>
              <a:gd name="connsiteX44" fmla="*/ 5335221 w 9144000"/>
              <a:gd name="connsiteY44" fmla="*/ 1699121 h 2251331"/>
              <a:gd name="connsiteX45" fmla="*/ 5335221 w 9144000"/>
              <a:gd name="connsiteY45" fmla="*/ 1730848 h 2251331"/>
              <a:gd name="connsiteX46" fmla="*/ 5403549 w 9144000"/>
              <a:gd name="connsiteY46" fmla="*/ 1730848 h 2251331"/>
              <a:gd name="connsiteX47" fmla="*/ 5403549 w 9144000"/>
              <a:gd name="connsiteY47" fmla="*/ 1850392 h 2251331"/>
              <a:gd name="connsiteX48" fmla="*/ 5280975 w 9144000"/>
              <a:gd name="connsiteY48" fmla="*/ 1850392 h 2251331"/>
              <a:gd name="connsiteX49" fmla="*/ 5280975 w 9144000"/>
              <a:gd name="connsiteY49" fmla="*/ 876250 h 2251331"/>
              <a:gd name="connsiteX50" fmla="*/ 5137814 w 9144000"/>
              <a:gd name="connsiteY50" fmla="*/ 933704 h 2251331"/>
              <a:gd name="connsiteX51" fmla="*/ 5137814 w 9144000"/>
              <a:gd name="connsiteY51" fmla="*/ 857801 h 2251331"/>
              <a:gd name="connsiteX52" fmla="*/ 4709430 w 9144000"/>
              <a:gd name="connsiteY52" fmla="*/ 747556 h 2251331"/>
              <a:gd name="connsiteX53" fmla="*/ 4709430 w 9144000"/>
              <a:gd name="connsiteY53" fmla="*/ 1105592 h 2251331"/>
              <a:gd name="connsiteX54" fmla="*/ 4566299 w 9144000"/>
              <a:gd name="connsiteY54" fmla="*/ 1163047 h 2251331"/>
              <a:gd name="connsiteX55" fmla="*/ 4566299 w 9144000"/>
              <a:gd name="connsiteY55" fmla="*/ 1249585 h 2251331"/>
              <a:gd name="connsiteX56" fmla="*/ 4468264 w 9144000"/>
              <a:gd name="connsiteY56" fmla="*/ 1249585 h 2251331"/>
              <a:gd name="connsiteX57" fmla="*/ 4468264 w 9144000"/>
              <a:gd name="connsiteY57" fmla="*/ 1640715 h 2251331"/>
              <a:gd name="connsiteX58" fmla="*/ 4361317 w 9144000"/>
              <a:gd name="connsiteY58" fmla="*/ 1640715 h 2251331"/>
              <a:gd name="connsiteX59" fmla="*/ 4361317 w 9144000"/>
              <a:gd name="connsiteY59" fmla="*/ 1488464 h 2251331"/>
              <a:gd name="connsiteX60" fmla="*/ 3653384 w 9144000"/>
              <a:gd name="connsiteY60" fmla="*/ 1488464 h 2251331"/>
              <a:gd name="connsiteX61" fmla="*/ 3653384 w 9144000"/>
              <a:gd name="connsiteY61" fmla="*/ 1640715 h 2251331"/>
              <a:gd name="connsiteX62" fmla="*/ 3533544 w 9144000"/>
              <a:gd name="connsiteY62" fmla="*/ 1640715 h 2251331"/>
              <a:gd name="connsiteX63" fmla="*/ 3533544 w 9144000"/>
              <a:gd name="connsiteY63" fmla="*/ 1628832 h 2251331"/>
              <a:gd name="connsiteX64" fmla="*/ 3418457 w 9144000"/>
              <a:gd name="connsiteY64" fmla="*/ 1628832 h 2251331"/>
              <a:gd name="connsiteX65" fmla="*/ 3418457 w 9144000"/>
              <a:gd name="connsiteY65" fmla="*/ 1640715 h 2251331"/>
              <a:gd name="connsiteX66" fmla="*/ 3328145 w 9144000"/>
              <a:gd name="connsiteY66" fmla="*/ 1640715 h 2251331"/>
              <a:gd name="connsiteX67" fmla="*/ 3328145 w 9144000"/>
              <a:gd name="connsiteY67" fmla="*/ 1908500 h 2251331"/>
              <a:gd name="connsiteX68" fmla="*/ 3235072 w 9144000"/>
              <a:gd name="connsiteY68" fmla="*/ 1908500 h 2251331"/>
              <a:gd name="connsiteX69" fmla="*/ 3235072 w 9144000"/>
              <a:gd name="connsiteY69" fmla="*/ 1611156 h 2251331"/>
              <a:gd name="connsiteX70" fmla="*/ 3251203 w 9144000"/>
              <a:gd name="connsiteY70" fmla="*/ 1611156 h 2251331"/>
              <a:gd name="connsiteX71" fmla="*/ 3251203 w 9144000"/>
              <a:gd name="connsiteY71" fmla="*/ 1553286 h 2251331"/>
              <a:gd name="connsiteX72" fmla="*/ 3235072 w 9144000"/>
              <a:gd name="connsiteY72" fmla="*/ 1553286 h 2251331"/>
              <a:gd name="connsiteX73" fmla="*/ 3235072 w 9144000"/>
              <a:gd name="connsiteY73" fmla="*/ 1481156 h 2251331"/>
              <a:gd name="connsiteX74" fmla="*/ 3251203 w 9144000"/>
              <a:gd name="connsiteY74" fmla="*/ 1481156 h 2251331"/>
              <a:gd name="connsiteX75" fmla="*/ 3251203 w 9144000"/>
              <a:gd name="connsiteY75" fmla="*/ 1423226 h 2251331"/>
              <a:gd name="connsiteX76" fmla="*/ 3235072 w 9144000"/>
              <a:gd name="connsiteY76" fmla="*/ 1423226 h 2251331"/>
              <a:gd name="connsiteX77" fmla="*/ 3235072 w 9144000"/>
              <a:gd name="connsiteY77" fmla="*/ 1335351 h 2251331"/>
              <a:gd name="connsiteX78" fmla="*/ 3069184 w 9144000"/>
              <a:gd name="connsiteY78" fmla="*/ 1335351 h 2251331"/>
              <a:gd name="connsiteX79" fmla="*/ 3069184 w 9144000"/>
              <a:gd name="connsiteY79" fmla="*/ 771352 h 2251331"/>
              <a:gd name="connsiteX80" fmla="*/ 3094555 w 9144000"/>
              <a:gd name="connsiteY80" fmla="*/ 771352 h 2251331"/>
              <a:gd name="connsiteX81" fmla="*/ 3094555 w 9144000"/>
              <a:gd name="connsiteY81" fmla="*/ 720285 h 2251331"/>
              <a:gd name="connsiteX82" fmla="*/ 2883631 w 9144000"/>
              <a:gd name="connsiteY82" fmla="*/ 720285 h 2251331"/>
              <a:gd name="connsiteX83" fmla="*/ 2883631 w 9144000"/>
              <a:gd name="connsiteY83" fmla="*/ 460165 h 2251331"/>
              <a:gd name="connsiteX84" fmla="*/ 2911823 w 9144000"/>
              <a:gd name="connsiteY84" fmla="*/ 460165 h 2251331"/>
              <a:gd name="connsiteX85" fmla="*/ 2911823 w 9144000"/>
              <a:gd name="connsiteY85" fmla="*/ 406989 h 2251331"/>
              <a:gd name="connsiteX86" fmla="*/ 2844060 w 9144000"/>
              <a:gd name="connsiteY86" fmla="*/ 406989 h 2251331"/>
              <a:gd name="connsiteX87" fmla="*/ 2768098 w 9144000"/>
              <a:gd name="connsiteY87" fmla="*/ 341899 h 2251331"/>
              <a:gd name="connsiteX88" fmla="*/ 2722526 w 9144000"/>
              <a:gd name="connsiteY88" fmla="*/ 302863 h 2251331"/>
              <a:gd name="connsiteX89" fmla="*/ 2680936 w 9144000"/>
              <a:gd name="connsiteY89" fmla="*/ 41436 h 2251331"/>
              <a:gd name="connsiteX90" fmla="*/ 2676688 w 9144000"/>
              <a:gd name="connsiteY90" fmla="*/ 499 h 2251331"/>
              <a:gd name="connsiteX91" fmla="*/ 2672410 w 9144000"/>
              <a:gd name="connsiteY91" fmla="*/ 41436 h 2251331"/>
              <a:gd name="connsiteX92" fmla="*/ 2630819 w 9144000"/>
              <a:gd name="connsiteY92" fmla="*/ 302863 h 2251331"/>
              <a:gd name="connsiteX93" fmla="*/ 2585248 w 9144000"/>
              <a:gd name="connsiteY93" fmla="*/ 341899 h 2251331"/>
              <a:gd name="connsiteX94" fmla="*/ 2509107 w 9144000"/>
              <a:gd name="connsiteY94" fmla="*/ 406989 h 2251331"/>
              <a:gd name="connsiteX95" fmla="*/ 2441374 w 9144000"/>
              <a:gd name="connsiteY95" fmla="*/ 406989 h 2251331"/>
              <a:gd name="connsiteX96" fmla="*/ 2441374 w 9144000"/>
              <a:gd name="connsiteY96" fmla="*/ 460165 h 2251331"/>
              <a:gd name="connsiteX97" fmla="*/ 2469566 w 9144000"/>
              <a:gd name="connsiteY97" fmla="*/ 460165 h 2251331"/>
              <a:gd name="connsiteX98" fmla="*/ 2469566 w 9144000"/>
              <a:gd name="connsiteY98" fmla="*/ 720285 h 2251331"/>
              <a:gd name="connsiteX99" fmla="*/ 2258494 w 9144000"/>
              <a:gd name="connsiteY99" fmla="*/ 720285 h 2251331"/>
              <a:gd name="connsiteX100" fmla="*/ 2258494 w 9144000"/>
              <a:gd name="connsiteY100" fmla="*/ 771352 h 2251331"/>
              <a:gd name="connsiteX101" fmla="*/ 2283893 w 9144000"/>
              <a:gd name="connsiteY101" fmla="*/ 771352 h 2251331"/>
              <a:gd name="connsiteX102" fmla="*/ 2283893 w 9144000"/>
              <a:gd name="connsiteY102" fmla="*/ 1335351 h 2251331"/>
              <a:gd name="connsiteX103" fmla="*/ 2118006 w 9144000"/>
              <a:gd name="connsiteY103" fmla="*/ 1335351 h 2251331"/>
              <a:gd name="connsiteX104" fmla="*/ 2118006 w 9144000"/>
              <a:gd name="connsiteY104" fmla="*/ 1423226 h 2251331"/>
              <a:gd name="connsiteX105" fmla="*/ 2101846 w 9144000"/>
              <a:gd name="connsiteY105" fmla="*/ 1423226 h 2251331"/>
              <a:gd name="connsiteX106" fmla="*/ 2101846 w 9144000"/>
              <a:gd name="connsiteY106" fmla="*/ 1481156 h 2251331"/>
              <a:gd name="connsiteX107" fmla="*/ 2118006 w 9144000"/>
              <a:gd name="connsiteY107" fmla="*/ 1481156 h 2251331"/>
              <a:gd name="connsiteX108" fmla="*/ 2118006 w 9144000"/>
              <a:gd name="connsiteY108" fmla="*/ 1553345 h 2251331"/>
              <a:gd name="connsiteX109" fmla="*/ 2101846 w 9144000"/>
              <a:gd name="connsiteY109" fmla="*/ 1553345 h 2251331"/>
              <a:gd name="connsiteX110" fmla="*/ 2101846 w 9144000"/>
              <a:gd name="connsiteY110" fmla="*/ 1611156 h 2251331"/>
              <a:gd name="connsiteX111" fmla="*/ 2118006 w 9144000"/>
              <a:gd name="connsiteY111" fmla="*/ 1611156 h 2251331"/>
              <a:gd name="connsiteX112" fmla="*/ 2118006 w 9144000"/>
              <a:gd name="connsiteY112" fmla="*/ 1712370 h 2251331"/>
              <a:gd name="connsiteX113" fmla="*/ 1812137 w 9144000"/>
              <a:gd name="connsiteY113" fmla="*/ 1712370 h 2251331"/>
              <a:gd name="connsiteX114" fmla="*/ 1812137 w 9144000"/>
              <a:gd name="connsiteY114" fmla="*/ 932724 h 2251331"/>
              <a:gd name="connsiteX115" fmla="*/ 1718885 w 9144000"/>
              <a:gd name="connsiteY115" fmla="*/ 932724 h 2251331"/>
              <a:gd name="connsiteX116" fmla="*/ 1718885 w 9144000"/>
              <a:gd name="connsiteY116" fmla="*/ 887449 h 2251331"/>
              <a:gd name="connsiteX117" fmla="*/ 1395339 w 9144000"/>
              <a:gd name="connsiteY117" fmla="*/ 887449 h 2251331"/>
              <a:gd name="connsiteX118" fmla="*/ 1395339 w 9144000"/>
              <a:gd name="connsiteY118" fmla="*/ 932724 h 2251331"/>
              <a:gd name="connsiteX119" fmla="*/ 1322021 w 9144000"/>
              <a:gd name="connsiteY119" fmla="*/ 932724 h 2251331"/>
              <a:gd name="connsiteX120" fmla="*/ 1322021 w 9144000"/>
              <a:gd name="connsiteY120" fmla="*/ 887449 h 2251331"/>
              <a:gd name="connsiteX121" fmla="*/ 1219946 w 9144000"/>
              <a:gd name="connsiteY121" fmla="*/ 887449 h 2251331"/>
              <a:gd name="connsiteX122" fmla="*/ 1219946 w 9144000"/>
              <a:gd name="connsiteY122" fmla="*/ 932724 h 2251331"/>
              <a:gd name="connsiteX123" fmla="*/ 1114721 w 9144000"/>
              <a:gd name="connsiteY123" fmla="*/ 932724 h 2251331"/>
              <a:gd name="connsiteX124" fmla="*/ 1114721 w 9144000"/>
              <a:gd name="connsiteY124" fmla="*/ 1319309 h 2251331"/>
              <a:gd name="connsiteX125" fmla="*/ 856681 w 9144000"/>
              <a:gd name="connsiteY125" fmla="*/ 1381309 h 2251331"/>
              <a:gd name="connsiteX126" fmla="*/ 856681 w 9144000"/>
              <a:gd name="connsiteY126" fmla="*/ 1908500 h 2251331"/>
              <a:gd name="connsiteX127" fmla="*/ 681911 w 9144000"/>
              <a:gd name="connsiteY127" fmla="*/ 1908500 h 2251331"/>
              <a:gd name="connsiteX128" fmla="*/ 681911 w 9144000"/>
              <a:gd name="connsiteY128" fmla="*/ 1610770 h 2251331"/>
              <a:gd name="connsiteX129" fmla="*/ 519559 w 9144000"/>
              <a:gd name="connsiteY129" fmla="*/ 1589797 h 2251331"/>
              <a:gd name="connsiteX130" fmla="*/ 519559 w 9144000"/>
              <a:gd name="connsiteY130" fmla="*/ 1494911 h 2251331"/>
              <a:gd name="connsiteX131" fmla="*/ -918 w 9144000"/>
              <a:gd name="connsiteY131" fmla="*/ 1427682 h 2251331"/>
              <a:gd name="connsiteX132" fmla="*/ -918 w 9144000"/>
              <a:gd name="connsiteY132" fmla="*/ 2251831 h 2251331"/>
              <a:gd name="connsiteX133" fmla="*/ 9143082 w 9144000"/>
              <a:gd name="connsiteY133" fmla="*/ 2251831 h 22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9144000" h="2251331">
                <a:moveTo>
                  <a:pt x="9143082" y="1647281"/>
                </a:moveTo>
                <a:lnTo>
                  <a:pt x="9035422" y="1647281"/>
                </a:lnTo>
                <a:lnTo>
                  <a:pt x="9035422" y="1170563"/>
                </a:lnTo>
                <a:lnTo>
                  <a:pt x="8873604" y="1170563"/>
                </a:lnTo>
                <a:lnTo>
                  <a:pt x="8873604" y="583986"/>
                </a:lnTo>
                <a:lnTo>
                  <a:pt x="8736741" y="583986"/>
                </a:lnTo>
                <a:lnTo>
                  <a:pt x="8736741" y="492190"/>
                </a:lnTo>
                <a:lnTo>
                  <a:pt x="8619782" y="492190"/>
                </a:lnTo>
                <a:lnTo>
                  <a:pt x="8619782" y="448371"/>
                </a:lnTo>
                <a:lnTo>
                  <a:pt x="8399233" y="448371"/>
                </a:lnTo>
                <a:lnTo>
                  <a:pt x="8399233" y="492190"/>
                </a:lnTo>
                <a:lnTo>
                  <a:pt x="8282305" y="492190"/>
                </a:lnTo>
                <a:lnTo>
                  <a:pt x="8282305" y="583986"/>
                </a:lnTo>
                <a:lnTo>
                  <a:pt x="8145412" y="583986"/>
                </a:lnTo>
                <a:lnTo>
                  <a:pt x="8145412" y="1170504"/>
                </a:lnTo>
                <a:lnTo>
                  <a:pt x="7983594" y="1170504"/>
                </a:lnTo>
                <a:lnTo>
                  <a:pt x="7983594" y="1908440"/>
                </a:lnTo>
                <a:lnTo>
                  <a:pt x="7892273" y="1908440"/>
                </a:lnTo>
                <a:lnTo>
                  <a:pt x="7892273" y="1481156"/>
                </a:lnTo>
                <a:lnTo>
                  <a:pt x="7247885" y="1294978"/>
                </a:lnTo>
                <a:lnTo>
                  <a:pt x="7247885" y="1673691"/>
                </a:lnTo>
                <a:lnTo>
                  <a:pt x="6977309" y="1673691"/>
                </a:lnTo>
                <a:lnTo>
                  <a:pt x="6977309" y="1017391"/>
                </a:lnTo>
                <a:lnTo>
                  <a:pt x="6752214" y="932962"/>
                </a:lnTo>
                <a:lnTo>
                  <a:pt x="6752214" y="745804"/>
                </a:lnTo>
                <a:lnTo>
                  <a:pt x="6595002" y="701599"/>
                </a:lnTo>
                <a:lnTo>
                  <a:pt x="6595002" y="512153"/>
                </a:lnTo>
                <a:lnTo>
                  <a:pt x="6437789" y="483188"/>
                </a:lnTo>
                <a:lnTo>
                  <a:pt x="6437789" y="1343788"/>
                </a:lnTo>
                <a:lnTo>
                  <a:pt x="6362807" y="1343788"/>
                </a:lnTo>
                <a:lnTo>
                  <a:pt x="6362807" y="1570100"/>
                </a:lnTo>
                <a:lnTo>
                  <a:pt x="6164955" y="1570100"/>
                </a:lnTo>
                <a:lnTo>
                  <a:pt x="6164955" y="1537600"/>
                </a:lnTo>
                <a:lnTo>
                  <a:pt x="6200604" y="1537600"/>
                </a:lnTo>
                <a:lnTo>
                  <a:pt x="6200604" y="1504506"/>
                </a:lnTo>
                <a:lnTo>
                  <a:pt x="6104945" y="1504506"/>
                </a:lnTo>
                <a:lnTo>
                  <a:pt x="6104945" y="1420671"/>
                </a:lnTo>
                <a:cubicBezTo>
                  <a:pt x="6104945" y="1420671"/>
                  <a:pt x="5902042" y="1348393"/>
                  <a:pt x="5902042" y="1348393"/>
                </a:cubicBezTo>
                <a:lnTo>
                  <a:pt x="5699258" y="1420671"/>
                </a:lnTo>
                <a:cubicBezTo>
                  <a:pt x="5699258" y="1420671"/>
                  <a:pt x="5699258" y="1504506"/>
                  <a:pt x="5699258" y="1504506"/>
                </a:cubicBezTo>
                <a:lnTo>
                  <a:pt x="5603599" y="1504506"/>
                </a:lnTo>
                <a:lnTo>
                  <a:pt x="5603599" y="1537600"/>
                </a:lnTo>
                <a:lnTo>
                  <a:pt x="5639397" y="1537600"/>
                </a:lnTo>
                <a:lnTo>
                  <a:pt x="5639397" y="1699121"/>
                </a:lnTo>
                <a:lnTo>
                  <a:pt x="5335221" y="1699121"/>
                </a:lnTo>
                <a:lnTo>
                  <a:pt x="5335221" y="1730848"/>
                </a:lnTo>
                <a:lnTo>
                  <a:pt x="5403549" y="1730848"/>
                </a:lnTo>
                <a:lnTo>
                  <a:pt x="5403549" y="1850392"/>
                </a:lnTo>
                <a:lnTo>
                  <a:pt x="5280975" y="1850392"/>
                </a:lnTo>
                <a:lnTo>
                  <a:pt x="5280975" y="876250"/>
                </a:lnTo>
                <a:lnTo>
                  <a:pt x="5137814" y="933704"/>
                </a:lnTo>
                <a:lnTo>
                  <a:pt x="5137814" y="857801"/>
                </a:lnTo>
                <a:lnTo>
                  <a:pt x="4709430" y="747556"/>
                </a:lnTo>
                <a:lnTo>
                  <a:pt x="4709430" y="1105592"/>
                </a:lnTo>
                <a:lnTo>
                  <a:pt x="4566299" y="1163047"/>
                </a:lnTo>
                <a:lnTo>
                  <a:pt x="4566299" y="1249585"/>
                </a:lnTo>
                <a:lnTo>
                  <a:pt x="4468264" y="1249585"/>
                </a:lnTo>
                <a:lnTo>
                  <a:pt x="4468264" y="1640715"/>
                </a:lnTo>
                <a:lnTo>
                  <a:pt x="4361317" y="1640715"/>
                </a:lnTo>
                <a:lnTo>
                  <a:pt x="4361317" y="1488464"/>
                </a:lnTo>
                <a:lnTo>
                  <a:pt x="3653384" y="1488464"/>
                </a:lnTo>
                <a:lnTo>
                  <a:pt x="3653384" y="1640715"/>
                </a:lnTo>
                <a:lnTo>
                  <a:pt x="3533544" y="1640715"/>
                </a:lnTo>
                <a:lnTo>
                  <a:pt x="3533544" y="1628832"/>
                </a:lnTo>
                <a:lnTo>
                  <a:pt x="3418457" y="1628832"/>
                </a:lnTo>
                <a:lnTo>
                  <a:pt x="3418457" y="1640715"/>
                </a:lnTo>
                <a:lnTo>
                  <a:pt x="3328145" y="1640715"/>
                </a:lnTo>
                <a:lnTo>
                  <a:pt x="3328145" y="1908500"/>
                </a:lnTo>
                <a:lnTo>
                  <a:pt x="3235072" y="1908500"/>
                </a:lnTo>
                <a:lnTo>
                  <a:pt x="3235072" y="1611156"/>
                </a:lnTo>
                <a:lnTo>
                  <a:pt x="3251203" y="1611156"/>
                </a:lnTo>
                <a:lnTo>
                  <a:pt x="3251203" y="1553286"/>
                </a:lnTo>
                <a:lnTo>
                  <a:pt x="3235072" y="1553286"/>
                </a:lnTo>
                <a:lnTo>
                  <a:pt x="3235072" y="1481156"/>
                </a:lnTo>
                <a:lnTo>
                  <a:pt x="3251203" y="1481156"/>
                </a:lnTo>
                <a:lnTo>
                  <a:pt x="3251203" y="1423226"/>
                </a:lnTo>
                <a:lnTo>
                  <a:pt x="3235072" y="1423226"/>
                </a:lnTo>
                <a:lnTo>
                  <a:pt x="3235072" y="1335351"/>
                </a:lnTo>
                <a:lnTo>
                  <a:pt x="3069184" y="1335351"/>
                </a:lnTo>
                <a:lnTo>
                  <a:pt x="3069184" y="771352"/>
                </a:lnTo>
                <a:lnTo>
                  <a:pt x="3094555" y="771352"/>
                </a:lnTo>
                <a:lnTo>
                  <a:pt x="3094555" y="720285"/>
                </a:lnTo>
                <a:lnTo>
                  <a:pt x="2883631" y="720285"/>
                </a:lnTo>
                <a:lnTo>
                  <a:pt x="2883631" y="460165"/>
                </a:lnTo>
                <a:lnTo>
                  <a:pt x="2911823" y="460165"/>
                </a:lnTo>
                <a:lnTo>
                  <a:pt x="2911823" y="406989"/>
                </a:lnTo>
                <a:lnTo>
                  <a:pt x="2844060" y="406989"/>
                </a:lnTo>
                <a:lnTo>
                  <a:pt x="2768098" y="341899"/>
                </a:lnTo>
                <a:lnTo>
                  <a:pt x="2722526" y="302863"/>
                </a:lnTo>
                <a:lnTo>
                  <a:pt x="2680936" y="41436"/>
                </a:lnTo>
                <a:lnTo>
                  <a:pt x="2676688" y="499"/>
                </a:lnTo>
                <a:lnTo>
                  <a:pt x="2672410" y="41436"/>
                </a:lnTo>
                <a:lnTo>
                  <a:pt x="2630819" y="302863"/>
                </a:lnTo>
                <a:lnTo>
                  <a:pt x="2585248" y="341899"/>
                </a:lnTo>
                <a:lnTo>
                  <a:pt x="2509107" y="406989"/>
                </a:lnTo>
                <a:lnTo>
                  <a:pt x="2441374" y="406989"/>
                </a:lnTo>
                <a:lnTo>
                  <a:pt x="2441374" y="460165"/>
                </a:lnTo>
                <a:lnTo>
                  <a:pt x="2469566" y="460165"/>
                </a:lnTo>
                <a:lnTo>
                  <a:pt x="2469566" y="720285"/>
                </a:lnTo>
                <a:lnTo>
                  <a:pt x="2258494" y="720285"/>
                </a:lnTo>
                <a:lnTo>
                  <a:pt x="2258494" y="771352"/>
                </a:lnTo>
                <a:lnTo>
                  <a:pt x="2283893" y="771352"/>
                </a:lnTo>
                <a:lnTo>
                  <a:pt x="2283893" y="1335351"/>
                </a:lnTo>
                <a:lnTo>
                  <a:pt x="2118006" y="1335351"/>
                </a:lnTo>
                <a:lnTo>
                  <a:pt x="2118006" y="1423226"/>
                </a:lnTo>
                <a:lnTo>
                  <a:pt x="2101846" y="1423226"/>
                </a:lnTo>
                <a:lnTo>
                  <a:pt x="2101846" y="1481156"/>
                </a:lnTo>
                <a:lnTo>
                  <a:pt x="2118006" y="1481156"/>
                </a:lnTo>
                <a:lnTo>
                  <a:pt x="2118006" y="1553345"/>
                </a:lnTo>
                <a:lnTo>
                  <a:pt x="2101846" y="1553345"/>
                </a:lnTo>
                <a:lnTo>
                  <a:pt x="2101846" y="1611156"/>
                </a:lnTo>
                <a:lnTo>
                  <a:pt x="2118006" y="1611156"/>
                </a:lnTo>
                <a:lnTo>
                  <a:pt x="2118006" y="1712370"/>
                </a:lnTo>
                <a:lnTo>
                  <a:pt x="1812137" y="1712370"/>
                </a:lnTo>
                <a:lnTo>
                  <a:pt x="1812137" y="932724"/>
                </a:lnTo>
                <a:lnTo>
                  <a:pt x="1718885" y="932724"/>
                </a:lnTo>
                <a:lnTo>
                  <a:pt x="1718885" y="887449"/>
                </a:lnTo>
                <a:lnTo>
                  <a:pt x="1395339" y="887449"/>
                </a:lnTo>
                <a:lnTo>
                  <a:pt x="1395339" y="932724"/>
                </a:lnTo>
                <a:lnTo>
                  <a:pt x="1322021" y="932724"/>
                </a:lnTo>
                <a:lnTo>
                  <a:pt x="1322021" y="887449"/>
                </a:lnTo>
                <a:lnTo>
                  <a:pt x="1219946" y="887449"/>
                </a:lnTo>
                <a:lnTo>
                  <a:pt x="1219946" y="932724"/>
                </a:lnTo>
                <a:lnTo>
                  <a:pt x="1114721" y="932724"/>
                </a:lnTo>
                <a:lnTo>
                  <a:pt x="1114721" y="1319309"/>
                </a:lnTo>
                <a:lnTo>
                  <a:pt x="856681" y="1381309"/>
                </a:lnTo>
                <a:lnTo>
                  <a:pt x="856681" y="1908500"/>
                </a:lnTo>
                <a:lnTo>
                  <a:pt x="681911" y="1908500"/>
                </a:lnTo>
                <a:lnTo>
                  <a:pt x="681911" y="1610770"/>
                </a:lnTo>
                <a:lnTo>
                  <a:pt x="519559" y="1589797"/>
                </a:lnTo>
                <a:lnTo>
                  <a:pt x="519559" y="1494911"/>
                </a:lnTo>
                <a:lnTo>
                  <a:pt x="-918" y="1427682"/>
                </a:lnTo>
                <a:lnTo>
                  <a:pt x="-918" y="2251831"/>
                </a:lnTo>
                <a:lnTo>
                  <a:pt x="9143082" y="2251831"/>
                </a:lnTo>
                <a:close/>
              </a:path>
            </a:pathLst>
          </a:custGeom>
          <a:gradFill flip="none" rotWithShape="1">
            <a:gsLst>
              <a:gs pos="58000">
                <a:srgbClr val="F1F9F7"/>
              </a:gs>
              <a:gs pos="100000">
                <a:srgbClr val="F0F0F0">
                  <a:alpha val="0"/>
                </a:srgbClr>
              </a:gs>
            </a:gsLst>
            <a:lin ang="5400000" scaled="1"/>
            <a:tileRect/>
          </a:gradFill>
          <a:ln w="2971" cap="flat">
            <a:noFill/>
            <a:prstDash val="solid"/>
            <a:miter/>
          </a:ln>
        </p:spPr>
        <p:txBody>
          <a:bodyPr rtlCol="0" anchor="ctr"/>
          <a:lstStyle/>
          <a:p>
            <a:endParaRPr lang="LID4096"/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D6F0CE3-3CC1-476B-831B-C31CE5833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5" b="18949"/>
          <a:stretch/>
        </p:blipFill>
        <p:spPr>
          <a:xfrm>
            <a:off x="3923928" y="123479"/>
            <a:ext cx="4392488" cy="3024336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412989-9FD3-4343-B6D3-B3415AA66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06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9CEA0-BEEC-4469-9750-F905B77B6786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DA2F9-D0A7-4807-A36C-9EE682F6A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57" r="-929" b="20754"/>
          <a:stretch/>
        </p:blipFill>
        <p:spPr>
          <a:xfrm flipH="1">
            <a:off x="1619671" y="123478"/>
            <a:ext cx="7524327" cy="3024336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1B99596-202F-4EF1-A65F-64A706505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84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35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22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52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06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2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7549" b="66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131590"/>
            <a:ext cx="4756372" cy="11738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2427734"/>
            <a:ext cx="4108300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1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042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CD8A1-852D-4736-8C78-7B64B9680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0" y="0"/>
            <a:ext cx="9144000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5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9E9ECF-1E3F-4DFB-A747-888605E6252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D1C1B6EA-23DF-4C90-9DFA-052FE43F9F17}"/>
              </a:ext>
            </a:extLst>
          </p:cNvPr>
          <p:cNvSpPr/>
          <p:nvPr userDrawn="1"/>
        </p:nvSpPr>
        <p:spPr>
          <a:xfrm>
            <a:off x="4499992" y="-451341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2E654921-59D9-4C9E-BE11-D77F7C3C77DB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B91466-1B04-4F6F-9151-0C5A31336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413"/>
          <a:stretch/>
        </p:blipFill>
        <p:spPr>
          <a:xfrm>
            <a:off x="3779912" y="339502"/>
            <a:ext cx="5364088" cy="39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1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964790-4CA6-40CA-A174-2F08F3F80EE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778878-22D1-40AC-84DC-08C8A33E05AE}"/>
              </a:ext>
            </a:extLst>
          </p:cNvPr>
          <p:cNvSpPr/>
          <p:nvPr userDrawn="1"/>
        </p:nvSpPr>
        <p:spPr>
          <a:xfrm rot="1074304">
            <a:off x="5345771" y="2886086"/>
            <a:ext cx="707617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DA5BD6-597F-4298-B7FE-F6963AD471ED}"/>
              </a:ext>
            </a:extLst>
          </p:cNvPr>
          <p:cNvSpPr/>
          <p:nvPr userDrawn="1"/>
        </p:nvSpPr>
        <p:spPr>
          <a:xfrm rot="1804485">
            <a:off x="5605363" y="2190092"/>
            <a:ext cx="3047775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35247F-014B-4317-ABE1-963B62B2E3AF}"/>
              </a:ext>
            </a:extLst>
          </p:cNvPr>
          <p:cNvGrpSpPr/>
          <p:nvPr userDrawn="1"/>
        </p:nvGrpSpPr>
        <p:grpSpPr>
          <a:xfrm>
            <a:off x="4207881" y="60786"/>
            <a:ext cx="2142828" cy="1721384"/>
            <a:chOff x="6553376" y="1481318"/>
            <a:chExt cx="1792020" cy="143957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FA2DE5-F576-423F-94F0-88056676D8E3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2B4F32C-BB3E-43C3-89DD-721AA114F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87740CB4-7CFF-4EEE-993B-1108E99E7F62}"/>
              </a:ext>
            </a:extLst>
          </p:cNvPr>
          <p:cNvSpPr/>
          <p:nvPr userDrawn="1"/>
        </p:nvSpPr>
        <p:spPr>
          <a:xfrm>
            <a:off x="6938472" y="-346195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19DEF35-D2AE-4143-AC6C-B72FB3815A33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B3A53EB3-97C2-4A27-B6B1-DE464B2ABF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58" y="260626"/>
            <a:ext cx="3826908" cy="349150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43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98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-789709" y="1342014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5B135-A799-4FBC-A571-15396CA87736}"/>
              </a:ext>
            </a:extLst>
          </p:cNvPr>
          <p:cNvGrpSpPr/>
          <p:nvPr userDrawn="1"/>
        </p:nvGrpSpPr>
        <p:grpSpPr>
          <a:xfrm>
            <a:off x="648195" y="111585"/>
            <a:ext cx="4995651" cy="4577294"/>
            <a:chOff x="554326" y="912946"/>
            <a:chExt cx="3814446" cy="3495008"/>
          </a:xfrm>
        </p:grpSpPr>
        <p:sp>
          <p:nvSpPr>
            <p:cNvPr id="493" name="Graphic 5">
              <a:extLst>
                <a:ext uri="{FF2B5EF4-FFF2-40B4-BE49-F238E27FC236}">
                  <a16:creationId xmlns:a16="http://schemas.microsoft.com/office/drawing/2014/main" id="{F5402788-E2A7-40ED-86EA-69360F8BF228}"/>
                </a:ext>
              </a:extLst>
            </p:cNvPr>
            <p:cNvSpPr/>
            <p:nvPr userDrawn="1"/>
          </p:nvSpPr>
          <p:spPr>
            <a:xfrm flipH="1">
              <a:off x="3109964" y="912946"/>
              <a:ext cx="1258808" cy="2590403"/>
            </a:xfrm>
            <a:custGeom>
              <a:avLst/>
              <a:gdLst>
                <a:gd name="connsiteX0" fmla="*/ 0 w 1553375"/>
                <a:gd name="connsiteY0" fmla="*/ 772676 h 3196570"/>
                <a:gd name="connsiteX1" fmla="*/ 195627 w 1553375"/>
                <a:gd name="connsiteY1" fmla="*/ 1062769 h 3196570"/>
                <a:gd name="connsiteX2" fmla="*/ 495010 w 1553375"/>
                <a:gd name="connsiteY2" fmla="*/ 1172919 h 3196570"/>
                <a:gd name="connsiteX3" fmla="*/ 500137 w 1553375"/>
                <a:gd name="connsiteY3" fmla="*/ 1181605 h 3196570"/>
                <a:gd name="connsiteX4" fmla="*/ 649376 w 1553375"/>
                <a:gd name="connsiteY4" fmla="*/ 2114016 h 3196570"/>
                <a:gd name="connsiteX5" fmla="*/ 800304 w 1553375"/>
                <a:gd name="connsiteY5" fmla="*/ 2730758 h 3196570"/>
                <a:gd name="connsiteX6" fmla="*/ 789506 w 1553375"/>
                <a:gd name="connsiteY6" fmla="*/ 2771657 h 3196570"/>
                <a:gd name="connsiteX7" fmla="*/ 653116 w 1553375"/>
                <a:gd name="connsiteY7" fmla="*/ 2797535 h 3196570"/>
                <a:gd name="connsiteX8" fmla="*/ 704873 w 1553375"/>
                <a:gd name="connsiteY8" fmla="*/ 3163635 h 3196570"/>
                <a:gd name="connsiteX9" fmla="*/ 851940 w 1553375"/>
                <a:gd name="connsiteY9" fmla="*/ 3196571 h 3196570"/>
                <a:gd name="connsiteX10" fmla="*/ 999008 w 1553375"/>
                <a:gd name="connsiteY10" fmla="*/ 3163635 h 3196570"/>
                <a:gd name="connsiteX11" fmla="*/ 1050765 w 1553375"/>
                <a:gd name="connsiteY11" fmla="*/ 2797535 h 3196570"/>
                <a:gd name="connsiteX12" fmla="*/ 892176 w 1553375"/>
                <a:gd name="connsiteY12" fmla="*/ 2770872 h 3196570"/>
                <a:gd name="connsiteX13" fmla="*/ 1003713 w 1553375"/>
                <a:gd name="connsiteY13" fmla="*/ 2164869 h 3196570"/>
                <a:gd name="connsiteX14" fmla="*/ 1071576 w 1553375"/>
                <a:gd name="connsiteY14" fmla="*/ 1941432 h 3196570"/>
                <a:gd name="connsiteX15" fmla="*/ 1113440 w 1553375"/>
                <a:gd name="connsiteY15" fmla="*/ 1659061 h 3196570"/>
                <a:gd name="connsiteX16" fmla="*/ 1130753 w 1553375"/>
                <a:gd name="connsiteY16" fmla="*/ 1621721 h 3196570"/>
                <a:gd name="connsiteX17" fmla="*/ 1405644 w 1553375"/>
                <a:gd name="connsiteY17" fmla="*/ 1470914 h 3196570"/>
                <a:gd name="connsiteX18" fmla="*/ 1553375 w 1553375"/>
                <a:gd name="connsiteY18" fmla="*/ 1160371 h 3196570"/>
                <a:gd name="connsiteX19" fmla="*/ 1247116 w 1553375"/>
                <a:gd name="connsiteY19" fmla="*/ 1316789 h 3196570"/>
                <a:gd name="connsiteX20" fmla="*/ 1141671 w 1553375"/>
                <a:gd name="connsiteY20" fmla="*/ 1472784 h 3196570"/>
                <a:gd name="connsiteX21" fmla="*/ 1108614 w 1553375"/>
                <a:gd name="connsiteY21" fmla="*/ 1328250 h 3196570"/>
                <a:gd name="connsiteX22" fmla="*/ 919743 w 1553375"/>
                <a:gd name="connsiteY22" fmla="*/ 1112234 h 3196570"/>
                <a:gd name="connsiteX23" fmla="*/ 938082 w 1553375"/>
                <a:gd name="connsiteY23" fmla="*/ 1398587 h 3196570"/>
                <a:gd name="connsiteX24" fmla="*/ 991286 w 1553375"/>
                <a:gd name="connsiteY24" fmla="*/ 1493052 h 3196570"/>
                <a:gd name="connsiteX25" fmla="*/ 954489 w 1553375"/>
                <a:gd name="connsiteY25" fmla="*/ 1476162 h 3196570"/>
                <a:gd name="connsiteX26" fmla="*/ 854776 w 1553375"/>
                <a:gd name="connsiteY26" fmla="*/ 1453601 h 3196570"/>
                <a:gd name="connsiteX27" fmla="*/ 876190 w 1553375"/>
                <a:gd name="connsiteY27" fmla="*/ 815928 h 3196570"/>
                <a:gd name="connsiteX28" fmla="*/ 922579 w 1553375"/>
                <a:gd name="connsiteY28" fmla="*/ 751262 h 3196570"/>
                <a:gd name="connsiteX29" fmla="*/ 992131 w 1553375"/>
                <a:gd name="connsiteY29" fmla="*/ 974456 h 3196570"/>
                <a:gd name="connsiteX30" fmla="*/ 1204287 w 1553375"/>
                <a:gd name="connsiteY30" fmla="*/ 1138052 h 3196570"/>
                <a:gd name="connsiteX31" fmla="*/ 1135579 w 1553375"/>
                <a:gd name="connsiteY31" fmla="*/ 879146 h 3196570"/>
                <a:gd name="connsiteX32" fmla="*/ 1034176 w 1553375"/>
                <a:gd name="connsiteY32" fmla="*/ 773159 h 3196570"/>
                <a:gd name="connsiteX33" fmla="*/ 1149694 w 1553375"/>
                <a:gd name="connsiteY33" fmla="*/ 771771 h 3196570"/>
                <a:gd name="connsiteX34" fmla="*/ 1345261 w 1553375"/>
                <a:gd name="connsiteY34" fmla="*/ 663492 h 3196570"/>
                <a:gd name="connsiteX35" fmla="*/ 1124238 w 1553375"/>
                <a:gd name="connsiteY35" fmla="*/ 630314 h 3196570"/>
                <a:gd name="connsiteX36" fmla="*/ 1043526 w 1553375"/>
                <a:gd name="connsiteY36" fmla="*/ 655288 h 3196570"/>
                <a:gd name="connsiteX37" fmla="*/ 1062467 w 1553375"/>
                <a:gd name="connsiteY37" fmla="*/ 630012 h 3196570"/>
                <a:gd name="connsiteX38" fmla="*/ 1106322 w 1553375"/>
                <a:gd name="connsiteY38" fmla="*/ 462978 h 3196570"/>
                <a:gd name="connsiteX39" fmla="*/ 969811 w 1553375"/>
                <a:gd name="connsiteY39" fmla="*/ 568785 h 3196570"/>
                <a:gd name="connsiteX40" fmla="*/ 942485 w 1553375"/>
                <a:gd name="connsiteY40" fmla="*/ 622351 h 3196570"/>
                <a:gd name="connsiteX41" fmla="*/ 927887 w 1553375"/>
                <a:gd name="connsiteY41" fmla="*/ 581754 h 3196570"/>
                <a:gd name="connsiteX42" fmla="*/ 809835 w 1553375"/>
                <a:gd name="connsiteY42" fmla="*/ 455679 h 3196570"/>
                <a:gd name="connsiteX43" fmla="*/ 803200 w 1553375"/>
                <a:gd name="connsiteY43" fmla="*/ 502249 h 3196570"/>
                <a:gd name="connsiteX44" fmla="*/ 779613 w 1553375"/>
                <a:gd name="connsiteY44" fmla="*/ 433903 h 3196570"/>
                <a:gd name="connsiteX45" fmla="*/ 1000093 w 1553375"/>
                <a:gd name="connsiteY45" fmla="*/ 307948 h 3196570"/>
                <a:gd name="connsiteX46" fmla="*/ 1126892 w 1553375"/>
                <a:gd name="connsiteY46" fmla="*/ 41442 h 3196570"/>
                <a:gd name="connsiteX47" fmla="*/ 864005 w 1553375"/>
                <a:gd name="connsiteY47" fmla="*/ 175721 h 3196570"/>
                <a:gd name="connsiteX48" fmla="*/ 773521 w 1553375"/>
                <a:gd name="connsiteY48" fmla="*/ 309577 h 3196570"/>
                <a:gd name="connsiteX49" fmla="*/ 745109 w 1553375"/>
                <a:gd name="connsiteY49" fmla="*/ 185493 h 3196570"/>
                <a:gd name="connsiteX50" fmla="*/ 583142 w 1553375"/>
                <a:gd name="connsiteY50" fmla="*/ 0 h 3196570"/>
                <a:gd name="connsiteX51" fmla="*/ 598886 w 1553375"/>
                <a:gd name="connsiteY51" fmla="*/ 245756 h 3196570"/>
                <a:gd name="connsiteX52" fmla="*/ 644550 w 1553375"/>
                <a:gd name="connsiteY52" fmla="*/ 326830 h 3196570"/>
                <a:gd name="connsiteX53" fmla="*/ 612941 w 1553375"/>
                <a:gd name="connsiteY53" fmla="*/ 312292 h 3196570"/>
                <a:gd name="connsiteX54" fmla="*/ 422864 w 1553375"/>
                <a:gd name="connsiteY54" fmla="*/ 303967 h 3196570"/>
                <a:gd name="connsiteX55" fmla="*/ 568604 w 1553375"/>
                <a:gd name="connsiteY55" fmla="*/ 426302 h 3196570"/>
                <a:gd name="connsiteX56" fmla="*/ 632606 w 1553375"/>
                <a:gd name="connsiteY56" fmla="*/ 443253 h 3196570"/>
                <a:gd name="connsiteX57" fmla="*/ 592311 w 1553375"/>
                <a:gd name="connsiteY57" fmla="*/ 468407 h 3196570"/>
                <a:gd name="connsiteX58" fmla="*/ 484031 w 1553375"/>
                <a:gd name="connsiteY58" fmla="*/ 624885 h 3196570"/>
                <a:gd name="connsiteX59" fmla="*/ 665181 w 1553375"/>
                <a:gd name="connsiteY59" fmla="*/ 566673 h 3196570"/>
                <a:gd name="connsiteX60" fmla="*/ 764231 w 1553375"/>
                <a:gd name="connsiteY60" fmla="*/ 437281 h 3196570"/>
                <a:gd name="connsiteX61" fmla="*/ 767971 w 1553375"/>
                <a:gd name="connsiteY61" fmla="*/ 436497 h 3196570"/>
                <a:gd name="connsiteX62" fmla="*/ 804406 w 1553375"/>
                <a:gd name="connsiteY62" fmla="*/ 545560 h 3196570"/>
                <a:gd name="connsiteX63" fmla="*/ 826786 w 1553375"/>
                <a:gd name="connsiteY63" fmla="*/ 627479 h 3196570"/>
                <a:gd name="connsiteX64" fmla="*/ 827872 w 1553375"/>
                <a:gd name="connsiteY64" fmla="*/ 629711 h 3196570"/>
                <a:gd name="connsiteX65" fmla="*/ 863764 w 1553375"/>
                <a:gd name="connsiteY65" fmla="*/ 813213 h 3196570"/>
                <a:gd name="connsiteX66" fmla="*/ 801812 w 1553375"/>
                <a:gd name="connsiteY66" fmla="*/ 954007 h 3196570"/>
                <a:gd name="connsiteX67" fmla="*/ 650341 w 1553375"/>
                <a:gd name="connsiteY67" fmla="*/ 999732 h 3196570"/>
                <a:gd name="connsiteX68" fmla="*/ 615837 w 1553375"/>
                <a:gd name="connsiteY68" fmla="*/ 1022292 h 3196570"/>
                <a:gd name="connsiteX69" fmla="*/ 655046 w 1553375"/>
                <a:gd name="connsiteY69" fmla="*/ 919200 h 3196570"/>
                <a:gd name="connsiteX70" fmla="*/ 630193 w 1553375"/>
                <a:gd name="connsiteY70" fmla="*/ 628323 h 3196570"/>
                <a:gd name="connsiteX71" fmla="*/ 472811 w 1553375"/>
                <a:gd name="connsiteY71" fmla="*/ 874200 h 3196570"/>
                <a:gd name="connsiteX72" fmla="*/ 461410 w 1553375"/>
                <a:gd name="connsiteY72" fmla="*/ 1024645 h 3196570"/>
                <a:gd name="connsiteX73" fmla="*/ 331716 w 1553375"/>
                <a:gd name="connsiteY73" fmla="*/ 883670 h 3196570"/>
                <a:gd name="connsiteX74" fmla="*/ 0 w 1553375"/>
                <a:gd name="connsiteY74" fmla="*/ 772676 h 3196570"/>
                <a:gd name="connsiteX75" fmla="*/ 782026 w 1553375"/>
                <a:gd name="connsiteY75" fmla="*/ 1082615 h 3196570"/>
                <a:gd name="connsiteX76" fmla="*/ 789506 w 1553375"/>
                <a:gd name="connsiteY76" fmla="*/ 1245005 h 3196570"/>
                <a:gd name="connsiteX77" fmla="*/ 702038 w 1553375"/>
                <a:gd name="connsiteY77" fmla="*/ 1179132 h 3196570"/>
                <a:gd name="connsiteX78" fmla="*/ 650341 w 1553375"/>
                <a:gd name="connsiteY78" fmla="*/ 1156752 h 3196570"/>
                <a:gd name="connsiteX79" fmla="*/ 722427 w 1553375"/>
                <a:gd name="connsiteY79" fmla="*/ 1125565 h 3196570"/>
                <a:gd name="connsiteX80" fmla="*/ 782026 w 1553375"/>
                <a:gd name="connsiteY80" fmla="*/ 1082615 h 3196570"/>
                <a:gd name="connsiteX81" fmla="*/ 873657 w 1553375"/>
                <a:gd name="connsiteY81" fmla="*/ 797770 h 3196570"/>
                <a:gd name="connsiteX82" fmla="*/ 849347 w 1553375"/>
                <a:gd name="connsiteY82" fmla="*/ 667714 h 3196570"/>
                <a:gd name="connsiteX83" fmla="*/ 918537 w 1553375"/>
                <a:gd name="connsiteY83" fmla="*/ 737448 h 3196570"/>
                <a:gd name="connsiteX84" fmla="*/ 873657 w 1553375"/>
                <a:gd name="connsiteY84" fmla="*/ 797770 h 3196570"/>
                <a:gd name="connsiteX85" fmla="*/ 842832 w 1553375"/>
                <a:gd name="connsiteY85" fmla="*/ 1452757 h 3196570"/>
                <a:gd name="connsiteX86" fmla="*/ 835050 w 1553375"/>
                <a:gd name="connsiteY86" fmla="*/ 1452636 h 3196570"/>
                <a:gd name="connsiteX87" fmla="*/ 816591 w 1553375"/>
                <a:gd name="connsiteY87" fmla="*/ 1347795 h 3196570"/>
                <a:gd name="connsiteX88" fmla="*/ 856585 w 1553375"/>
                <a:gd name="connsiteY88" fmla="*/ 1343452 h 3196570"/>
                <a:gd name="connsiteX89" fmla="*/ 803501 w 1553375"/>
                <a:gd name="connsiteY89" fmla="*/ 1260266 h 3196570"/>
                <a:gd name="connsiteX90" fmla="*/ 794875 w 1553375"/>
                <a:gd name="connsiteY90" fmla="*/ 1070490 h 3196570"/>
                <a:gd name="connsiteX91" fmla="*/ 871666 w 1553375"/>
                <a:gd name="connsiteY91" fmla="*/ 956480 h 3196570"/>
                <a:gd name="connsiteX92" fmla="*/ 814661 w 1553375"/>
                <a:gd name="connsiteY92" fmla="*/ 953464 h 3196570"/>
                <a:gd name="connsiteX93" fmla="*/ 866237 w 1553375"/>
                <a:gd name="connsiteY93" fmla="*/ 832335 h 3196570"/>
                <a:gd name="connsiteX94" fmla="*/ 842832 w 1553375"/>
                <a:gd name="connsiteY94" fmla="*/ 1452757 h 3196570"/>
                <a:gd name="connsiteX95" fmla="*/ 824795 w 1553375"/>
                <a:gd name="connsiteY95" fmla="*/ 2629053 h 3196570"/>
                <a:gd name="connsiteX96" fmla="*/ 804587 w 1553375"/>
                <a:gd name="connsiteY96" fmla="*/ 1840211 h 3196570"/>
                <a:gd name="connsiteX97" fmla="*/ 879568 w 1553375"/>
                <a:gd name="connsiteY97" fmla="*/ 1833153 h 3196570"/>
                <a:gd name="connsiteX98" fmla="*/ 824795 w 1553375"/>
                <a:gd name="connsiteY98" fmla="*/ 2629053 h 3196570"/>
                <a:gd name="connsiteX99" fmla="*/ 804768 w 1553375"/>
                <a:gd name="connsiteY99" fmla="*/ 1838763 h 3196570"/>
                <a:gd name="connsiteX100" fmla="*/ 837463 w 1553375"/>
                <a:gd name="connsiteY100" fmla="*/ 1575031 h 3196570"/>
                <a:gd name="connsiteX101" fmla="*/ 845546 w 1553375"/>
                <a:gd name="connsiteY101" fmla="*/ 1580159 h 3196570"/>
                <a:gd name="connsiteX102" fmla="*/ 866780 w 1553375"/>
                <a:gd name="connsiteY102" fmla="*/ 1719263 h 3196570"/>
                <a:gd name="connsiteX103" fmla="*/ 804768 w 1553375"/>
                <a:gd name="connsiteY103" fmla="*/ 1838763 h 3196570"/>
                <a:gd name="connsiteX104" fmla="*/ 977412 w 1553375"/>
                <a:gd name="connsiteY104" fmla="*/ 1628658 h 3196570"/>
                <a:gd name="connsiteX105" fmla="*/ 930421 w 1553375"/>
                <a:gd name="connsiteY105" fmla="*/ 1657975 h 3196570"/>
                <a:gd name="connsiteX106" fmla="*/ 877095 w 1553375"/>
                <a:gd name="connsiteY106" fmla="*/ 1706957 h 3196570"/>
                <a:gd name="connsiteX107" fmla="*/ 858938 w 1553375"/>
                <a:gd name="connsiteY107" fmla="*/ 1588182 h 3196570"/>
                <a:gd name="connsiteX108" fmla="*/ 902793 w 1553375"/>
                <a:gd name="connsiteY108" fmla="*/ 1608933 h 3196570"/>
                <a:gd name="connsiteX109" fmla="*/ 977412 w 1553375"/>
                <a:gd name="connsiteY109" fmla="*/ 1628658 h 3196570"/>
                <a:gd name="connsiteX110" fmla="*/ 880232 w 1553375"/>
                <a:gd name="connsiteY110" fmla="*/ 2770571 h 3196570"/>
                <a:gd name="connsiteX111" fmla="*/ 852001 w 1553375"/>
                <a:gd name="connsiteY111" fmla="*/ 2770269 h 3196570"/>
                <a:gd name="connsiteX112" fmla="*/ 848562 w 1553375"/>
                <a:gd name="connsiteY112" fmla="*/ 2770269 h 3196570"/>
                <a:gd name="connsiteX113" fmla="*/ 829681 w 1553375"/>
                <a:gd name="connsiteY113" fmla="*/ 2661085 h 3196570"/>
                <a:gd name="connsiteX114" fmla="*/ 891331 w 1553375"/>
                <a:gd name="connsiteY114" fmla="*/ 1830499 h 3196570"/>
                <a:gd name="connsiteX115" fmla="*/ 1015295 w 1553375"/>
                <a:gd name="connsiteY115" fmla="*/ 1772408 h 3196570"/>
                <a:gd name="connsiteX116" fmla="*/ 1100772 w 1553375"/>
                <a:gd name="connsiteY116" fmla="*/ 1680656 h 3196570"/>
                <a:gd name="connsiteX117" fmla="*/ 1060054 w 1553375"/>
                <a:gd name="connsiteY117" fmla="*/ 1938296 h 3196570"/>
                <a:gd name="connsiteX118" fmla="*/ 992372 w 1553375"/>
                <a:gd name="connsiteY118" fmla="*/ 2161129 h 3196570"/>
                <a:gd name="connsiteX119" fmla="*/ 880232 w 1553375"/>
                <a:gd name="connsiteY119" fmla="*/ 2770571 h 3196570"/>
                <a:gd name="connsiteX120" fmla="*/ 815144 w 1553375"/>
                <a:gd name="connsiteY120" fmla="*/ 2770752 h 3196570"/>
                <a:gd name="connsiteX121" fmla="*/ 812429 w 1553375"/>
                <a:gd name="connsiteY121" fmla="*/ 2731783 h 3196570"/>
                <a:gd name="connsiteX122" fmla="*/ 822563 w 1553375"/>
                <a:gd name="connsiteY122" fmla="*/ 2691729 h 3196570"/>
                <a:gd name="connsiteX123" fmla="*/ 836498 w 1553375"/>
                <a:gd name="connsiteY123" fmla="*/ 2770450 h 3196570"/>
                <a:gd name="connsiteX124" fmla="*/ 815144 w 1553375"/>
                <a:gd name="connsiteY124" fmla="*/ 2770752 h 3196570"/>
                <a:gd name="connsiteX125" fmla="*/ 803019 w 1553375"/>
                <a:gd name="connsiteY125" fmla="*/ 2767675 h 3196570"/>
                <a:gd name="connsiteX126" fmla="*/ 803200 w 1553375"/>
                <a:gd name="connsiteY126" fmla="*/ 2771114 h 3196570"/>
                <a:gd name="connsiteX127" fmla="*/ 802053 w 1553375"/>
                <a:gd name="connsiteY127" fmla="*/ 2771174 h 3196570"/>
                <a:gd name="connsiteX128" fmla="*/ 803019 w 1553375"/>
                <a:gd name="connsiteY128" fmla="*/ 2767675 h 3196570"/>
                <a:gd name="connsiteX129" fmla="*/ 510271 w 1553375"/>
                <a:gd name="connsiteY129" fmla="*/ 1196987 h 3196570"/>
                <a:gd name="connsiteX130" fmla="*/ 633994 w 1553375"/>
                <a:gd name="connsiteY130" fmla="*/ 1307137 h 3196570"/>
                <a:gd name="connsiteX131" fmla="*/ 804587 w 1553375"/>
                <a:gd name="connsiteY131" fmla="*/ 1348217 h 3196570"/>
                <a:gd name="connsiteX132" fmla="*/ 822985 w 1553375"/>
                <a:gd name="connsiteY132" fmla="*/ 1452696 h 3196570"/>
                <a:gd name="connsiteX133" fmla="*/ 733104 w 1553375"/>
                <a:gd name="connsiteY133" fmla="*/ 1466390 h 3196570"/>
                <a:gd name="connsiteX134" fmla="*/ 826484 w 1553375"/>
                <a:gd name="connsiteY134" fmla="*/ 1567551 h 3196570"/>
                <a:gd name="connsiteX135" fmla="*/ 817556 w 1553375"/>
                <a:gd name="connsiteY135" fmla="*/ 2660783 h 3196570"/>
                <a:gd name="connsiteX136" fmla="*/ 808991 w 1553375"/>
                <a:gd name="connsiteY136" fmla="*/ 2696856 h 3196570"/>
                <a:gd name="connsiteX137" fmla="*/ 660777 w 1553375"/>
                <a:gd name="connsiteY137" fmla="*/ 2110397 h 3196570"/>
                <a:gd name="connsiteX138" fmla="*/ 510271 w 1553375"/>
                <a:gd name="connsiteY138" fmla="*/ 1196987 h 319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553375" h="3196570">
                  <a:moveTo>
                    <a:pt x="0" y="772676"/>
                  </a:moveTo>
                  <a:cubicBezTo>
                    <a:pt x="30403" y="884334"/>
                    <a:pt x="96396" y="987245"/>
                    <a:pt x="195627" y="1062769"/>
                  </a:cubicBezTo>
                  <a:cubicBezTo>
                    <a:pt x="285629" y="1131236"/>
                    <a:pt x="390048" y="1167128"/>
                    <a:pt x="495010" y="1172919"/>
                  </a:cubicBezTo>
                  <a:cubicBezTo>
                    <a:pt x="496699" y="1175814"/>
                    <a:pt x="498388" y="1178770"/>
                    <a:pt x="500137" y="1181605"/>
                  </a:cubicBezTo>
                  <a:cubicBezTo>
                    <a:pt x="456403" y="1529427"/>
                    <a:pt x="554307" y="1826216"/>
                    <a:pt x="649376" y="2114016"/>
                  </a:cubicBezTo>
                  <a:cubicBezTo>
                    <a:pt x="714525" y="2311393"/>
                    <a:pt x="781664" y="2514560"/>
                    <a:pt x="800304" y="2730758"/>
                  </a:cubicBezTo>
                  <a:cubicBezTo>
                    <a:pt x="796805" y="2744270"/>
                    <a:pt x="793186" y="2757903"/>
                    <a:pt x="789506" y="2771657"/>
                  </a:cubicBezTo>
                  <a:cubicBezTo>
                    <a:pt x="710302" y="2775216"/>
                    <a:pt x="653116" y="2785471"/>
                    <a:pt x="653116" y="2797535"/>
                  </a:cubicBezTo>
                  <a:lnTo>
                    <a:pt x="704873" y="3163635"/>
                  </a:lnTo>
                  <a:cubicBezTo>
                    <a:pt x="704873" y="3181792"/>
                    <a:pt x="770746" y="3196571"/>
                    <a:pt x="851940" y="3196571"/>
                  </a:cubicBezTo>
                  <a:cubicBezTo>
                    <a:pt x="933195" y="3196571"/>
                    <a:pt x="999008" y="3181852"/>
                    <a:pt x="999008" y="3163635"/>
                  </a:cubicBezTo>
                  <a:lnTo>
                    <a:pt x="1050765" y="2797535"/>
                  </a:lnTo>
                  <a:cubicBezTo>
                    <a:pt x="1050765" y="2784385"/>
                    <a:pt x="982721" y="2773406"/>
                    <a:pt x="892176" y="2770872"/>
                  </a:cubicBezTo>
                  <a:cubicBezTo>
                    <a:pt x="877457" y="2556787"/>
                    <a:pt x="938926" y="2365925"/>
                    <a:pt x="1003713" y="2164869"/>
                  </a:cubicBezTo>
                  <a:cubicBezTo>
                    <a:pt x="1027058" y="2092481"/>
                    <a:pt x="1051127" y="2017681"/>
                    <a:pt x="1071576" y="1941432"/>
                  </a:cubicBezTo>
                  <a:cubicBezTo>
                    <a:pt x="1103909" y="1820606"/>
                    <a:pt x="1113621" y="1727588"/>
                    <a:pt x="1113440" y="1659061"/>
                  </a:cubicBezTo>
                  <a:cubicBezTo>
                    <a:pt x="1119955" y="1646936"/>
                    <a:pt x="1125746" y="1634449"/>
                    <a:pt x="1130753" y="1621721"/>
                  </a:cubicBezTo>
                  <a:cubicBezTo>
                    <a:pt x="1231975" y="1600789"/>
                    <a:pt x="1328190" y="1550600"/>
                    <a:pt x="1405644" y="1470914"/>
                  </a:cubicBezTo>
                  <a:cubicBezTo>
                    <a:pt x="1491062" y="1383023"/>
                    <a:pt x="1540165" y="1273356"/>
                    <a:pt x="1553375" y="1160371"/>
                  </a:cubicBezTo>
                  <a:cubicBezTo>
                    <a:pt x="1440813" y="1176779"/>
                    <a:pt x="1332593" y="1228959"/>
                    <a:pt x="1247116" y="1316789"/>
                  </a:cubicBezTo>
                  <a:cubicBezTo>
                    <a:pt x="1201693" y="1363539"/>
                    <a:pt x="1166645" y="1416503"/>
                    <a:pt x="1141671" y="1472784"/>
                  </a:cubicBezTo>
                  <a:cubicBezTo>
                    <a:pt x="1138897" y="1424344"/>
                    <a:pt x="1128159" y="1375604"/>
                    <a:pt x="1108614" y="1328250"/>
                  </a:cubicBezTo>
                  <a:cubicBezTo>
                    <a:pt x="1069586" y="1233724"/>
                    <a:pt x="1001843" y="1159768"/>
                    <a:pt x="919743" y="1112234"/>
                  </a:cubicBezTo>
                  <a:cubicBezTo>
                    <a:pt x="895011" y="1203864"/>
                    <a:pt x="899113" y="1304061"/>
                    <a:pt x="938082" y="1398587"/>
                  </a:cubicBezTo>
                  <a:cubicBezTo>
                    <a:pt x="952257" y="1432910"/>
                    <a:pt x="970234" y="1464459"/>
                    <a:pt x="991286" y="1493052"/>
                  </a:cubicBezTo>
                  <a:cubicBezTo>
                    <a:pt x="979463" y="1486779"/>
                    <a:pt x="967217" y="1481108"/>
                    <a:pt x="954489" y="1476162"/>
                  </a:cubicBezTo>
                  <a:cubicBezTo>
                    <a:pt x="921674" y="1463373"/>
                    <a:pt x="888134" y="1456014"/>
                    <a:pt x="854776" y="1453601"/>
                  </a:cubicBezTo>
                  <a:cubicBezTo>
                    <a:pt x="884575" y="1241868"/>
                    <a:pt x="906774" y="1043043"/>
                    <a:pt x="876190" y="815928"/>
                  </a:cubicBezTo>
                  <a:cubicBezTo>
                    <a:pt x="889642" y="794392"/>
                    <a:pt x="905025" y="772857"/>
                    <a:pt x="922579" y="751262"/>
                  </a:cubicBezTo>
                  <a:cubicBezTo>
                    <a:pt x="923906" y="828173"/>
                    <a:pt x="946406" y="905628"/>
                    <a:pt x="992131" y="974456"/>
                  </a:cubicBezTo>
                  <a:cubicBezTo>
                    <a:pt x="1044974" y="1053962"/>
                    <a:pt x="1120438" y="1109399"/>
                    <a:pt x="1204287" y="1138052"/>
                  </a:cubicBezTo>
                  <a:cubicBezTo>
                    <a:pt x="1210319" y="1049619"/>
                    <a:pt x="1188422" y="958652"/>
                    <a:pt x="1135579" y="879146"/>
                  </a:cubicBezTo>
                  <a:cubicBezTo>
                    <a:pt x="1107468" y="836860"/>
                    <a:pt x="1072964" y="801450"/>
                    <a:pt x="1034176" y="773159"/>
                  </a:cubicBezTo>
                  <a:cubicBezTo>
                    <a:pt x="1071516" y="779010"/>
                    <a:pt x="1110424" y="778829"/>
                    <a:pt x="1149694" y="771771"/>
                  </a:cubicBezTo>
                  <a:cubicBezTo>
                    <a:pt x="1228114" y="757656"/>
                    <a:pt x="1295555" y="718205"/>
                    <a:pt x="1345261" y="663492"/>
                  </a:cubicBezTo>
                  <a:cubicBezTo>
                    <a:pt x="1279570" y="629590"/>
                    <a:pt x="1202598" y="616199"/>
                    <a:pt x="1124238" y="630314"/>
                  </a:cubicBezTo>
                  <a:cubicBezTo>
                    <a:pt x="1095766" y="635441"/>
                    <a:pt x="1068801" y="643947"/>
                    <a:pt x="1043526" y="655288"/>
                  </a:cubicBezTo>
                  <a:cubicBezTo>
                    <a:pt x="1050222" y="647325"/>
                    <a:pt x="1056616" y="638940"/>
                    <a:pt x="1062467" y="630012"/>
                  </a:cubicBezTo>
                  <a:cubicBezTo>
                    <a:pt x="1096369" y="578678"/>
                    <a:pt x="1110364" y="519983"/>
                    <a:pt x="1106322" y="462978"/>
                  </a:cubicBezTo>
                  <a:cubicBezTo>
                    <a:pt x="1052333" y="481618"/>
                    <a:pt x="1003773" y="517450"/>
                    <a:pt x="969811" y="568785"/>
                  </a:cubicBezTo>
                  <a:cubicBezTo>
                    <a:pt x="958471" y="585916"/>
                    <a:pt x="949422" y="603893"/>
                    <a:pt x="942485" y="622351"/>
                  </a:cubicBezTo>
                  <a:cubicBezTo>
                    <a:pt x="938745" y="608658"/>
                    <a:pt x="933919" y="595086"/>
                    <a:pt x="927887" y="581754"/>
                  </a:cubicBezTo>
                  <a:cubicBezTo>
                    <a:pt x="902491" y="525714"/>
                    <a:pt x="860205" y="482644"/>
                    <a:pt x="809835" y="455679"/>
                  </a:cubicBezTo>
                  <a:cubicBezTo>
                    <a:pt x="806276" y="470941"/>
                    <a:pt x="804104" y="486504"/>
                    <a:pt x="803200" y="502249"/>
                  </a:cubicBezTo>
                  <a:cubicBezTo>
                    <a:pt x="795840" y="479808"/>
                    <a:pt x="788119" y="457067"/>
                    <a:pt x="779613" y="433903"/>
                  </a:cubicBezTo>
                  <a:cubicBezTo>
                    <a:pt x="860808" y="414177"/>
                    <a:pt x="937599" y="372253"/>
                    <a:pt x="1000093" y="307948"/>
                  </a:cubicBezTo>
                  <a:cubicBezTo>
                    <a:pt x="1073386" y="232545"/>
                    <a:pt x="1115552" y="138381"/>
                    <a:pt x="1126892" y="41442"/>
                  </a:cubicBezTo>
                  <a:cubicBezTo>
                    <a:pt x="1030255" y="55557"/>
                    <a:pt x="937358" y="100257"/>
                    <a:pt x="864005" y="175721"/>
                  </a:cubicBezTo>
                  <a:cubicBezTo>
                    <a:pt x="824976" y="215835"/>
                    <a:pt x="794935" y="261259"/>
                    <a:pt x="773521" y="309577"/>
                  </a:cubicBezTo>
                  <a:cubicBezTo>
                    <a:pt x="771108" y="268015"/>
                    <a:pt x="761878" y="226151"/>
                    <a:pt x="745109" y="185493"/>
                  </a:cubicBezTo>
                  <a:cubicBezTo>
                    <a:pt x="711810" y="104238"/>
                    <a:pt x="653659" y="40839"/>
                    <a:pt x="583142" y="0"/>
                  </a:cubicBezTo>
                  <a:cubicBezTo>
                    <a:pt x="561908" y="78661"/>
                    <a:pt x="565407" y="164621"/>
                    <a:pt x="598886" y="245756"/>
                  </a:cubicBezTo>
                  <a:cubicBezTo>
                    <a:pt x="611071" y="275193"/>
                    <a:pt x="626514" y="302278"/>
                    <a:pt x="644550" y="326830"/>
                  </a:cubicBezTo>
                  <a:cubicBezTo>
                    <a:pt x="634416" y="321461"/>
                    <a:pt x="623860" y="316575"/>
                    <a:pt x="612941" y="312292"/>
                  </a:cubicBezTo>
                  <a:cubicBezTo>
                    <a:pt x="549723" y="287740"/>
                    <a:pt x="483247" y="286353"/>
                    <a:pt x="422864" y="303967"/>
                  </a:cubicBezTo>
                  <a:cubicBezTo>
                    <a:pt x="455498" y="357775"/>
                    <a:pt x="505385" y="401751"/>
                    <a:pt x="568604" y="426302"/>
                  </a:cubicBezTo>
                  <a:cubicBezTo>
                    <a:pt x="589717" y="434506"/>
                    <a:pt x="611131" y="440056"/>
                    <a:pt x="632606" y="443253"/>
                  </a:cubicBezTo>
                  <a:cubicBezTo>
                    <a:pt x="618732" y="450431"/>
                    <a:pt x="605220" y="458816"/>
                    <a:pt x="592311" y="468407"/>
                  </a:cubicBezTo>
                  <a:cubicBezTo>
                    <a:pt x="537839" y="508824"/>
                    <a:pt x="501283" y="564321"/>
                    <a:pt x="484031" y="624885"/>
                  </a:cubicBezTo>
                  <a:cubicBezTo>
                    <a:pt x="546948" y="625911"/>
                    <a:pt x="610709" y="607090"/>
                    <a:pt x="665181" y="566673"/>
                  </a:cubicBezTo>
                  <a:cubicBezTo>
                    <a:pt x="711388" y="532410"/>
                    <a:pt x="744686" y="487168"/>
                    <a:pt x="764231" y="437281"/>
                  </a:cubicBezTo>
                  <a:cubicBezTo>
                    <a:pt x="765498" y="437039"/>
                    <a:pt x="766704" y="436798"/>
                    <a:pt x="767971" y="436497"/>
                  </a:cubicBezTo>
                  <a:cubicBezTo>
                    <a:pt x="781604" y="473776"/>
                    <a:pt x="793669" y="510090"/>
                    <a:pt x="804406" y="545560"/>
                  </a:cubicBezTo>
                  <a:cubicBezTo>
                    <a:pt x="807422" y="573188"/>
                    <a:pt x="814721" y="600756"/>
                    <a:pt x="826786" y="627479"/>
                  </a:cubicBezTo>
                  <a:cubicBezTo>
                    <a:pt x="827148" y="628263"/>
                    <a:pt x="827510" y="628987"/>
                    <a:pt x="827872" y="629711"/>
                  </a:cubicBezTo>
                  <a:cubicBezTo>
                    <a:pt x="843978" y="693291"/>
                    <a:pt x="855681" y="754217"/>
                    <a:pt x="863764" y="813213"/>
                  </a:cubicBezTo>
                  <a:cubicBezTo>
                    <a:pt x="834929" y="859903"/>
                    <a:pt x="814842" y="906593"/>
                    <a:pt x="801812" y="954007"/>
                  </a:cubicBezTo>
                  <a:cubicBezTo>
                    <a:pt x="750115" y="957385"/>
                    <a:pt x="698358" y="972224"/>
                    <a:pt x="650341" y="999732"/>
                  </a:cubicBezTo>
                  <a:cubicBezTo>
                    <a:pt x="638277" y="1006669"/>
                    <a:pt x="626755" y="1014209"/>
                    <a:pt x="615837" y="1022292"/>
                  </a:cubicBezTo>
                  <a:cubicBezTo>
                    <a:pt x="632667" y="990321"/>
                    <a:pt x="645998" y="955816"/>
                    <a:pt x="655046" y="919200"/>
                  </a:cubicBezTo>
                  <a:cubicBezTo>
                    <a:pt x="679960" y="818220"/>
                    <a:pt x="668921" y="716817"/>
                    <a:pt x="630193" y="628323"/>
                  </a:cubicBezTo>
                  <a:cubicBezTo>
                    <a:pt x="554729" y="688586"/>
                    <a:pt x="497785" y="773219"/>
                    <a:pt x="472811" y="874200"/>
                  </a:cubicBezTo>
                  <a:cubicBezTo>
                    <a:pt x="460324" y="924810"/>
                    <a:pt x="456886" y="975542"/>
                    <a:pt x="461410" y="1024645"/>
                  </a:cubicBezTo>
                  <a:cubicBezTo>
                    <a:pt x="427810" y="971802"/>
                    <a:pt x="384498" y="923785"/>
                    <a:pt x="331716" y="883670"/>
                  </a:cubicBezTo>
                  <a:cubicBezTo>
                    <a:pt x="232545" y="808267"/>
                    <a:pt x="115760" y="772133"/>
                    <a:pt x="0" y="772676"/>
                  </a:cubicBezTo>
                  <a:close/>
                  <a:moveTo>
                    <a:pt x="782026" y="1082615"/>
                  </a:moveTo>
                  <a:cubicBezTo>
                    <a:pt x="779553" y="1134734"/>
                    <a:pt x="782810" y="1188542"/>
                    <a:pt x="789506" y="1245005"/>
                  </a:cubicBezTo>
                  <a:cubicBezTo>
                    <a:pt x="764593" y="1219247"/>
                    <a:pt x="735397" y="1196867"/>
                    <a:pt x="702038" y="1179132"/>
                  </a:cubicBezTo>
                  <a:cubicBezTo>
                    <a:pt x="685148" y="1170144"/>
                    <a:pt x="667835" y="1162724"/>
                    <a:pt x="650341" y="1156752"/>
                  </a:cubicBezTo>
                  <a:cubicBezTo>
                    <a:pt x="674953" y="1149212"/>
                    <a:pt x="699143" y="1138897"/>
                    <a:pt x="722427" y="1125565"/>
                  </a:cubicBezTo>
                  <a:cubicBezTo>
                    <a:pt x="744143" y="1113078"/>
                    <a:pt x="764050" y="1098661"/>
                    <a:pt x="782026" y="1082615"/>
                  </a:cubicBezTo>
                  <a:close/>
                  <a:moveTo>
                    <a:pt x="873657" y="797770"/>
                  </a:moveTo>
                  <a:cubicBezTo>
                    <a:pt x="867443" y="755484"/>
                    <a:pt x="859481" y="712233"/>
                    <a:pt x="849347" y="667714"/>
                  </a:cubicBezTo>
                  <a:cubicBezTo>
                    <a:pt x="868228" y="695583"/>
                    <a:pt x="891814" y="718989"/>
                    <a:pt x="918537" y="737448"/>
                  </a:cubicBezTo>
                  <a:cubicBezTo>
                    <a:pt x="901767" y="757595"/>
                    <a:pt x="886928" y="777683"/>
                    <a:pt x="873657" y="797770"/>
                  </a:cubicBezTo>
                  <a:close/>
                  <a:moveTo>
                    <a:pt x="842832" y="1452757"/>
                  </a:moveTo>
                  <a:cubicBezTo>
                    <a:pt x="840238" y="1452636"/>
                    <a:pt x="837644" y="1452636"/>
                    <a:pt x="835050" y="1452636"/>
                  </a:cubicBezTo>
                  <a:cubicBezTo>
                    <a:pt x="828475" y="1416503"/>
                    <a:pt x="822201" y="1381636"/>
                    <a:pt x="816591" y="1347795"/>
                  </a:cubicBezTo>
                  <a:cubicBezTo>
                    <a:pt x="830043" y="1347131"/>
                    <a:pt x="843375" y="1345683"/>
                    <a:pt x="856585" y="1343452"/>
                  </a:cubicBezTo>
                  <a:cubicBezTo>
                    <a:pt x="843013" y="1313592"/>
                    <a:pt x="825217" y="1285542"/>
                    <a:pt x="803501" y="1260266"/>
                  </a:cubicBezTo>
                  <a:cubicBezTo>
                    <a:pt x="794935" y="1193670"/>
                    <a:pt x="790833" y="1130934"/>
                    <a:pt x="794875" y="1070490"/>
                  </a:cubicBezTo>
                  <a:cubicBezTo>
                    <a:pt x="828234" y="1037494"/>
                    <a:pt x="854112" y="998585"/>
                    <a:pt x="871666" y="956480"/>
                  </a:cubicBezTo>
                  <a:cubicBezTo>
                    <a:pt x="852845" y="953946"/>
                    <a:pt x="833783" y="952921"/>
                    <a:pt x="814661" y="953464"/>
                  </a:cubicBezTo>
                  <a:cubicBezTo>
                    <a:pt x="826243" y="912686"/>
                    <a:pt x="842952" y="872450"/>
                    <a:pt x="866237" y="832335"/>
                  </a:cubicBezTo>
                  <a:cubicBezTo>
                    <a:pt x="893744" y="1052333"/>
                    <a:pt x="871907" y="1246392"/>
                    <a:pt x="842832" y="1452757"/>
                  </a:cubicBezTo>
                  <a:close/>
                  <a:moveTo>
                    <a:pt x="824795" y="2629053"/>
                  </a:moveTo>
                  <a:cubicBezTo>
                    <a:pt x="777985" y="2313745"/>
                    <a:pt x="783233" y="2061354"/>
                    <a:pt x="804587" y="1840211"/>
                  </a:cubicBezTo>
                  <a:cubicBezTo>
                    <a:pt x="829621" y="1840633"/>
                    <a:pt x="854776" y="1838220"/>
                    <a:pt x="879568" y="1833153"/>
                  </a:cubicBezTo>
                  <a:cubicBezTo>
                    <a:pt x="899716" y="2051220"/>
                    <a:pt x="896218" y="2308558"/>
                    <a:pt x="824795" y="2629053"/>
                  </a:cubicBezTo>
                  <a:close/>
                  <a:moveTo>
                    <a:pt x="804768" y="1838763"/>
                  </a:moveTo>
                  <a:cubicBezTo>
                    <a:pt x="813756" y="1746167"/>
                    <a:pt x="825519" y="1659001"/>
                    <a:pt x="837463" y="1575031"/>
                  </a:cubicBezTo>
                  <a:cubicBezTo>
                    <a:pt x="840117" y="1576781"/>
                    <a:pt x="842832" y="1578470"/>
                    <a:pt x="845546" y="1580159"/>
                  </a:cubicBezTo>
                  <a:cubicBezTo>
                    <a:pt x="853087" y="1624798"/>
                    <a:pt x="860386" y="1671065"/>
                    <a:pt x="866780" y="1719263"/>
                  </a:cubicBezTo>
                  <a:cubicBezTo>
                    <a:pt x="838006" y="1755155"/>
                    <a:pt x="817194" y="1795873"/>
                    <a:pt x="804768" y="1838763"/>
                  </a:cubicBezTo>
                  <a:close/>
                  <a:moveTo>
                    <a:pt x="977412" y="1628658"/>
                  </a:moveTo>
                  <a:cubicBezTo>
                    <a:pt x="961246" y="1637043"/>
                    <a:pt x="945501" y="1646755"/>
                    <a:pt x="930421" y="1657975"/>
                  </a:cubicBezTo>
                  <a:cubicBezTo>
                    <a:pt x="910574" y="1672694"/>
                    <a:pt x="892779" y="1689162"/>
                    <a:pt x="877095" y="1706957"/>
                  </a:cubicBezTo>
                  <a:cubicBezTo>
                    <a:pt x="871485" y="1666058"/>
                    <a:pt x="865392" y="1626487"/>
                    <a:pt x="858938" y="1588182"/>
                  </a:cubicBezTo>
                  <a:cubicBezTo>
                    <a:pt x="872872" y="1596023"/>
                    <a:pt x="887471" y="1602961"/>
                    <a:pt x="902793" y="1608933"/>
                  </a:cubicBezTo>
                  <a:cubicBezTo>
                    <a:pt x="927404" y="1618464"/>
                    <a:pt x="952438" y="1624918"/>
                    <a:pt x="977412" y="1628658"/>
                  </a:cubicBezTo>
                  <a:close/>
                  <a:moveTo>
                    <a:pt x="880232" y="2770571"/>
                  </a:moveTo>
                  <a:cubicBezTo>
                    <a:pt x="871002" y="2770390"/>
                    <a:pt x="861592" y="2770269"/>
                    <a:pt x="852001" y="2770269"/>
                  </a:cubicBezTo>
                  <a:cubicBezTo>
                    <a:pt x="850855" y="2770269"/>
                    <a:pt x="849709" y="2770269"/>
                    <a:pt x="848562" y="2770269"/>
                  </a:cubicBezTo>
                  <a:cubicBezTo>
                    <a:pt x="841565" y="2733050"/>
                    <a:pt x="835291" y="2696675"/>
                    <a:pt x="829681" y="2661085"/>
                  </a:cubicBezTo>
                  <a:cubicBezTo>
                    <a:pt x="908101" y="2324543"/>
                    <a:pt x="912384" y="2056468"/>
                    <a:pt x="891331" y="1830499"/>
                  </a:cubicBezTo>
                  <a:cubicBezTo>
                    <a:pt x="934884" y="1819942"/>
                    <a:pt x="977050" y="1800759"/>
                    <a:pt x="1015295" y="1772408"/>
                  </a:cubicBezTo>
                  <a:cubicBezTo>
                    <a:pt x="1050222" y="1746529"/>
                    <a:pt x="1078755" y="1715282"/>
                    <a:pt x="1100772" y="1680656"/>
                  </a:cubicBezTo>
                  <a:cubicBezTo>
                    <a:pt x="1099083" y="1745986"/>
                    <a:pt x="1088708" y="1831223"/>
                    <a:pt x="1060054" y="1938296"/>
                  </a:cubicBezTo>
                  <a:cubicBezTo>
                    <a:pt x="1039726" y="2014242"/>
                    <a:pt x="1015657" y="2088922"/>
                    <a:pt x="992372" y="2161129"/>
                  </a:cubicBezTo>
                  <a:cubicBezTo>
                    <a:pt x="927344" y="2363029"/>
                    <a:pt x="865634" y="2554736"/>
                    <a:pt x="880232" y="2770571"/>
                  </a:cubicBezTo>
                  <a:close/>
                  <a:moveTo>
                    <a:pt x="815144" y="2770752"/>
                  </a:moveTo>
                  <a:cubicBezTo>
                    <a:pt x="814359" y="2757722"/>
                    <a:pt x="813515" y="2744692"/>
                    <a:pt x="812429" y="2731783"/>
                  </a:cubicBezTo>
                  <a:cubicBezTo>
                    <a:pt x="815867" y="2718331"/>
                    <a:pt x="819306" y="2704940"/>
                    <a:pt x="822563" y="2691729"/>
                  </a:cubicBezTo>
                  <a:cubicBezTo>
                    <a:pt x="826846" y="2717547"/>
                    <a:pt x="831491" y="2743788"/>
                    <a:pt x="836498" y="2770450"/>
                  </a:cubicBezTo>
                  <a:cubicBezTo>
                    <a:pt x="829259" y="2770450"/>
                    <a:pt x="822141" y="2770571"/>
                    <a:pt x="815144" y="2770752"/>
                  </a:cubicBezTo>
                  <a:close/>
                  <a:moveTo>
                    <a:pt x="803019" y="2767675"/>
                  </a:moveTo>
                  <a:cubicBezTo>
                    <a:pt x="803079" y="2768821"/>
                    <a:pt x="803139" y="2769968"/>
                    <a:pt x="803200" y="2771114"/>
                  </a:cubicBezTo>
                  <a:cubicBezTo>
                    <a:pt x="802838" y="2771114"/>
                    <a:pt x="802415" y="2771114"/>
                    <a:pt x="802053" y="2771174"/>
                  </a:cubicBezTo>
                  <a:cubicBezTo>
                    <a:pt x="802355" y="2769968"/>
                    <a:pt x="802717" y="2768821"/>
                    <a:pt x="803019" y="2767675"/>
                  </a:cubicBezTo>
                  <a:close/>
                  <a:moveTo>
                    <a:pt x="510271" y="1196987"/>
                  </a:moveTo>
                  <a:cubicBezTo>
                    <a:pt x="541096" y="1241687"/>
                    <a:pt x="582719" y="1279871"/>
                    <a:pt x="633994" y="1307137"/>
                  </a:cubicBezTo>
                  <a:cubicBezTo>
                    <a:pt x="688405" y="1336092"/>
                    <a:pt x="747039" y="1349182"/>
                    <a:pt x="804587" y="1348217"/>
                  </a:cubicBezTo>
                  <a:cubicBezTo>
                    <a:pt x="810197" y="1381937"/>
                    <a:pt x="816471" y="1416744"/>
                    <a:pt x="822985" y="1452696"/>
                  </a:cubicBezTo>
                  <a:cubicBezTo>
                    <a:pt x="792341" y="1453299"/>
                    <a:pt x="762120" y="1457944"/>
                    <a:pt x="733104" y="1466390"/>
                  </a:cubicBezTo>
                  <a:cubicBezTo>
                    <a:pt x="756811" y="1505479"/>
                    <a:pt x="788300" y="1540044"/>
                    <a:pt x="826484" y="1567551"/>
                  </a:cubicBezTo>
                  <a:cubicBezTo>
                    <a:pt x="784620" y="1861082"/>
                    <a:pt x="744083" y="2192315"/>
                    <a:pt x="817556" y="2660783"/>
                  </a:cubicBezTo>
                  <a:cubicBezTo>
                    <a:pt x="814782" y="2672727"/>
                    <a:pt x="812007" y="2684671"/>
                    <a:pt x="808991" y="2696856"/>
                  </a:cubicBezTo>
                  <a:cubicBezTo>
                    <a:pt x="786671" y="2491698"/>
                    <a:pt x="722849" y="2298363"/>
                    <a:pt x="660777" y="2110397"/>
                  </a:cubicBezTo>
                  <a:cubicBezTo>
                    <a:pt x="567397" y="1827664"/>
                    <a:pt x="471182" y="1536243"/>
                    <a:pt x="510271" y="1196987"/>
                  </a:cubicBezTo>
                  <a:close/>
                </a:path>
              </a:pathLst>
            </a:custGeom>
            <a:solidFill>
              <a:srgbClr val="B2E7E7"/>
            </a:solidFill>
            <a:ln w="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495" name="Graphic 494">
              <a:extLst>
                <a:ext uri="{FF2B5EF4-FFF2-40B4-BE49-F238E27FC236}">
                  <a16:creationId xmlns:a16="http://schemas.microsoft.com/office/drawing/2014/main" id="{D78DCC9A-5050-4F54-ABEC-5C1D93F80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554326" y="1275606"/>
              <a:ext cx="3137603" cy="3132348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8C8A809-F952-4725-B479-F7B5C091E3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AE312-A723-432A-9F58-5FF8B81D8A60}"/>
              </a:ext>
            </a:extLst>
          </p:cNvPr>
          <p:cNvSpPr/>
          <p:nvPr userDrawn="1"/>
        </p:nvSpPr>
        <p:spPr>
          <a:xfrm rot="19887991">
            <a:off x="2185750" y="2675539"/>
            <a:ext cx="3155479" cy="928061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308192" y="714329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0EEB80E-1EB8-4494-8A7A-1BEC6FC0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1814" y="735252"/>
            <a:ext cx="4054282" cy="32001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594CE1-E908-416F-86F7-D35D14FF7116}"/>
              </a:ext>
            </a:extLst>
          </p:cNvPr>
          <p:cNvGrpSpPr/>
          <p:nvPr userDrawn="1"/>
        </p:nvGrpSpPr>
        <p:grpSpPr>
          <a:xfrm>
            <a:off x="-429361" y="1901811"/>
            <a:ext cx="2050391" cy="2184427"/>
            <a:chOff x="-6456" y="2090759"/>
            <a:chExt cx="1784464" cy="19011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C0DC75-1213-4DA2-B39F-DC76F8BFB9C4}"/>
                </a:ext>
              </a:extLst>
            </p:cNvPr>
            <p:cNvSpPr/>
            <p:nvPr userDrawn="1"/>
          </p:nvSpPr>
          <p:spPr>
            <a:xfrm rot="1559367">
              <a:off x="-6456" y="3173992"/>
              <a:ext cx="1766745" cy="807695"/>
            </a:xfrm>
            <a:prstGeom prst="ellipse">
              <a:avLst/>
            </a:prstGeom>
            <a:solidFill>
              <a:schemeClr val="accent1">
                <a:alpha val="22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78C77BB-1147-4CA9-BF19-DE8DA5935D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157" y="2090759"/>
              <a:ext cx="972493" cy="1596356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440ED49-05CD-4E1C-94D2-52052E720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515" y="2395519"/>
              <a:ext cx="972493" cy="1596356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7F8261DE-9EE7-4564-A5B9-FA29E7483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4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AE48ADE-7190-40E7-8D3B-EDF3C8E83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153A99-A784-4F00-A4A6-0E99EA4A93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F9F887AA-5928-4D07-B912-479F7DAC2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E61247-2CA5-4CC9-A128-2FF60748E0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7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5253" r="7544" b="7594"/>
          <a:stretch/>
        </p:blipFill>
        <p:spPr>
          <a:xfrm>
            <a:off x="0" y="1237"/>
            <a:ext cx="9159850" cy="5141026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986030"/>
            <a:ext cx="3748259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2211710"/>
            <a:ext cx="1876051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3EC803-01C1-4AF3-ADA0-AF57A15868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2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83718"/>
            <a:ext cx="4612356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711182"/>
            <a:ext cx="4612355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FFAF47-785F-4C59-B79F-6C39052B01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792358"/>
            <a:ext cx="3892275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3219822"/>
            <a:ext cx="3892274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7C3D249-3661-4D74-990D-C1DECC25B6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7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736B8F-FBD7-43D8-8D09-FBB9456D07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91BD41-9315-4B8A-BE75-FA64C25FF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2683B7-E876-48BF-B5D6-1D8B9916C5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1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CA9DCF-4A15-4EE7-A82A-9482BB5921FE}"/>
              </a:ext>
            </a:extLst>
          </p:cNvPr>
          <p:cNvSpPr/>
          <p:nvPr userDrawn="1"/>
        </p:nvSpPr>
        <p:spPr>
          <a:xfrm>
            <a:off x="4283969" y="4906935"/>
            <a:ext cx="576062" cy="576062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459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2025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5EF8C0-8E2D-4CCA-9B5F-9FF21A9D056B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236386" y="4756100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45" r:id="rId2"/>
    <p:sldLayoutId id="2147483846" r:id="rId3"/>
    <p:sldLayoutId id="2147483847" r:id="rId4"/>
    <p:sldLayoutId id="2147483821" r:id="rId5"/>
    <p:sldLayoutId id="2147483828" r:id="rId6"/>
    <p:sldLayoutId id="2147483822" r:id="rId7"/>
    <p:sldLayoutId id="2147483829" r:id="rId8"/>
    <p:sldLayoutId id="2147483823" r:id="rId9"/>
    <p:sldLayoutId id="2147483824" r:id="rId10"/>
    <p:sldLayoutId id="2147483825" r:id="rId11"/>
    <p:sldLayoutId id="2147483844" r:id="rId12"/>
    <p:sldLayoutId id="2147483826" r:id="rId13"/>
    <p:sldLayoutId id="2147483768" r:id="rId14"/>
    <p:sldLayoutId id="2147483817" r:id="rId15"/>
    <p:sldLayoutId id="2147483853" r:id="rId16"/>
    <p:sldLayoutId id="2147483854" r:id="rId17"/>
    <p:sldLayoutId id="2147483830" r:id="rId18"/>
    <p:sldLayoutId id="2147483832" r:id="rId19"/>
    <p:sldLayoutId id="2147483831" r:id="rId20"/>
    <p:sldLayoutId id="2147483848" r:id="rId21"/>
    <p:sldLayoutId id="2147483849" r:id="rId22"/>
    <p:sldLayoutId id="2147483850" r:id="rId23"/>
    <p:sldLayoutId id="2147483763" r:id="rId24"/>
    <p:sldLayoutId id="2147483833" r:id="rId25"/>
    <p:sldLayoutId id="2147483835" r:id="rId26"/>
    <p:sldLayoutId id="2147483838" r:id="rId27"/>
    <p:sldLayoutId id="2147483839" r:id="rId28"/>
    <p:sldLayoutId id="2147483840" r:id="rId29"/>
    <p:sldLayoutId id="2147483841" r:id="rId30"/>
    <p:sldLayoutId id="2147483843" r:id="rId31"/>
    <p:sldLayoutId id="2147483851" r:id="rId32"/>
    <p:sldLayoutId id="2147483852" r:id="rId33"/>
    <p:sldLayoutId id="2147483842" r:id="rId34"/>
    <p:sldLayoutId id="2147483802" r:id="rId35"/>
    <p:sldLayoutId id="2147483816" r:id="rId36"/>
    <p:sldLayoutId id="2147483793" r:id="rId37"/>
    <p:sldLayoutId id="2147483815" r:id="rId3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8C144D-8324-4169-A0CD-3C427B16D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9" y="2706115"/>
            <a:ext cx="4824536" cy="1305174"/>
          </a:xfrm>
        </p:spPr>
        <p:txBody>
          <a:bodyPr/>
          <a:lstStyle/>
          <a:p>
            <a:r>
              <a:rPr lang="en-US" dirty="0"/>
              <a:t>How to receive multiple PO Lines in batch</a:t>
            </a:r>
            <a:endParaRPr lang="LID4096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7303539-D005-4366-BC54-8CA69FAEF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3939903"/>
            <a:ext cx="6196532" cy="1008112"/>
          </a:xfrm>
        </p:spPr>
        <p:txBody>
          <a:bodyPr>
            <a:normAutofit/>
          </a:bodyPr>
          <a:lstStyle/>
          <a:p>
            <a:r>
              <a:rPr lang="en-US" sz="2800" dirty="0"/>
              <a:t>Yoel Kortick</a:t>
            </a:r>
          </a:p>
          <a:p>
            <a:r>
              <a:rPr lang="en-US" sz="2800" dirty="0"/>
              <a:t>Senior Librarian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7858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Performing "Receive all"</a:t>
            </a:r>
            <a:endParaRPr lang="LID4096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35B5640-E9BD-E34B-501E-9ECBCA9A8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455108"/>
          </a:xfrm>
        </p:spPr>
        <p:txBody>
          <a:bodyPr>
            <a:normAutofit/>
          </a:bodyPr>
          <a:lstStyle/>
          <a:p>
            <a:r>
              <a:rPr lang="en-US" sz="1800" dirty="0"/>
              <a:t>We will confirm the message</a:t>
            </a:r>
            <a:endParaRPr lang="en-IL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59A18D-B271-C26F-1F78-86709CDEF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514475"/>
            <a:ext cx="8572500" cy="2114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C3C1F3-54EC-24D0-C7F8-DB344FD85FD9}"/>
              </a:ext>
            </a:extLst>
          </p:cNvPr>
          <p:cNvSpPr/>
          <p:nvPr/>
        </p:nvSpPr>
        <p:spPr>
          <a:xfrm>
            <a:off x="8005899" y="3147814"/>
            <a:ext cx="72008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51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9AD46-DD5F-FFAA-CDA7-39A648B3C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DB44B9-A95E-A848-1F96-1AA61A18B9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68EC39-679B-E5A3-1B72-EF0DBF4D9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Performing "Receive all"</a:t>
            </a:r>
            <a:endParaRPr lang="LID4096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BB2C23B-721A-F7A5-14E7-44BD4FA21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455108"/>
          </a:xfrm>
        </p:spPr>
        <p:txBody>
          <a:bodyPr>
            <a:normAutofit/>
          </a:bodyPr>
          <a:lstStyle/>
          <a:p>
            <a:r>
              <a:rPr lang="en-US" sz="1800" dirty="0"/>
              <a:t>We receive a message that a background job has been sent to perform the "Receive"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E3F42-3807-3039-A6BE-77A72334E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933575"/>
            <a:ext cx="251460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52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BB269-0EF7-D6B1-CF3E-97EF9BB4B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3BFFA3-9F7B-BADF-86AB-A7D1D93BBA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0C5A95-857A-5885-4874-91976D3CC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Performing "Receive all"</a:t>
            </a:r>
            <a:endParaRPr lang="LID4096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C68B8900-DA91-53D9-36FA-3CE42F1A6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055" y="771550"/>
            <a:ext cx="8784976" cy="648071"/>
          </a:xfrm>
        </p:spPr>
        <p:txBody>
          <a:bodyPr>
            <a:noAutofit/>
          </a:bodyPr>
          <a:lstStyle/>
          <a:p>
            <a:r>
              <a:rPr lang="en-US" sz="1800" dirty="0"/>
              <a:t>The background job runs and completes (accessed at "Admin &gt; Manage Jobs and Sets &gt; Monitor Jobs")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FA0730-7F56-D235-3875-761CBC107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1004"/>
            <a:ext cx="9144000" cy="19414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86E8960-060F-CF1D-5DDF-39B5C8EB854E}"/>
              </a:ext>
            </a:extLst>
          </p:cNvPr>
          <p:cNvSpPr/>
          <p:nvPr/>
        </p:nvSpPr>
        <p:spPr>
          <a:xfrm>
            <a:off x="6372200" y="3206741"/>
            <a:ext cx="936104" cy="306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A9AA9-3F7E-DDD8-CDE4-6C15BF06363F}"/>
              </a:ext>
            </a:extLst>
          </p:cNvPr>
          <p:cNvSpPr txBox="1"/>
          <p:nvPr/>
        </p:nvSpPr>
        <p:spPr>
          <a:xfrm>
            <a:off x="2483768" y="4056880"/>
            <a:ext cx="4464496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Note that the job ran on Jan. 02 at 17:44.  We will later see that this as the receiving date of the items being received.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FF3B19-ABFF-6BF1-677F-40CBFE06BF5A}"/>
              </a:ext>
            </a:extLst>
          </p:cNvPr>
          <p:cNvSpPr/>
          <p:nvPr/>
        </p:nvSpPr>
        <p:spPr>
          <a:xfrm>
            <a:off x="4591543" y="3221921"/>
            <a:ext cx="936104" cy="306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0215B3-8639-57C7-C29C-64AC43E71B5B}"/>
              </a:ext>
            </a:extLst>
          </p:cNvPr>
          <p:cNvSpPr/>
          <p:nvPr/>
        </p:nvSpPr>
        <p:spPr>
          <a:xfrm>
            <a:off x="382156" y="3211558"/>
            <a:ext cx="936104" cy="306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29D2D7A-97F9-279E-249B-12FD5F4EF150}"/>
              </a:ext>
            </a:extLst>
          </p:cNvPr>
          <p:cNvCxnSpPr>
            <a:cxnSpLocks/>
          </p:cNvCxnSpPr>
          <p:nvPr/>
        </p:nvCxnSpPr>
        <p:spPr>
          <a:xfrm flipV="1">
            <a:off x="5059595" y="3572911"/>
            <a:ext cx="0" cy="4839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715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56D12-47C2-1CB3-18F2-6A0536EEC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5C2BBF-FBA8-0DC6-0F81-892A73A19E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8A94CD-669C-2888-780E-D563895F7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Performing "Receive all"</a:t>
            </a:r>
            <a:endParaRPr lang="LID4096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AC05644-97A3-73DC-8D36-B311CA915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455108"/>
          </a:xfrm>
        </p:spPr>
        <p:txBody>
          <a:bodyPr>
            <a:normAutofit/>
          </a:bodyPr>
          <a:lstStyle/>
          <a:p>
            <a:r>
              <a:rPr lang="en-US" sz="1800" dirty="0"/>
              <a:t>The job report states how many items were received and what the POLs were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33F797-D0AE-CB7A-2B2E-E94BFBA6B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36" y="1491630"/>
            <a:ext cx="7524328" cy="3148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8569C6-B59F-E5A2-3A82-E03098DCB513}"/>
              </a:ext>
            </a:extLst>
          </p:cNvPr>
          <p:cNvSpPr/>
          <p:nvPr/>
        </p:nvSpPr>
        <p:spPr>
          <a:xfrm>
            <a:off x="1043608" y="2067694"/>
            <a:ext cx="864096" cy="25725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6A5A49-8F24-BD8E-CDB6-7280A817539F}"/>
              </a:ext>
            </a:extLst>
          </p:cNvPr>
          <p:cNvSpPr/>
          <p:nvPr/>
        </p:nvSpPr>
        <p:spPr>
          <a:xfrm>
            <a:off x="7236296" y="3723878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21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69915-05F9-DD33-171A-60A01D5D4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72DB7F-2D28-A36A-F28D-982543B2A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8930"/>
            <a:ext cx="9144000" cy="25460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153333-337A-B05A-602A-AE7581F9A6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6C83A1-B6C7-9D37-C11F-314372B55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Performing "Receive all"</a:t>
            </a:r>
            <a:endParaRPr lang="LID4096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53AC8B5-71AD-6137-EAC3-46B2F2671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1279338"/>
          </a:xfrm>
        </p:spPr>
        <p:txBody>
          <a:bodyPr>
            <a:noAutofit/>
          </a:bodyPr>
          <a:lstStyle/>
          <a:p>
            <a:r>
              <a:rPr lang="en-US" sz="1800" dirty="0"/>
              <a:t>Now we can check our example POL-46711 "Bamboo shoots after the rain : contemporary stories by women writers of Taiwan".</a:t>
            </a:r>
          </a:p>
          <a:p>
            <a:r>
              <a:rPr lang="en-US" sz="1800" dirty="0"/>
              <a:t>It was successfully received along with all of the other filtered PO Lines from the "Receive New Material" page.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6BCAFA-7257-496F-868F-DA4887C71D87}"/>
              </a:ext>
            </a:extLst>
          </p:cNvPr>
          <p:cNvSpPr txBox="1"/>
          <p:nvPr/>
        </p:nvSpPr>
        <p:spPr>
          <a:xfrm>
            <a:off x="4302216" y="3640925"/>
            <a:ext cx="1331655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en-US" sz="1400" dirty="0"/>
              <a:t>It was received</a:t>
            </a:r>
            <a:endParaRPr lang="he-IL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51701D-15B8-EF64-BC8A-CA0DEE5B4E72}"/>
              </a:ext>
            </a:extLst>
          </p:cNvPr>
          <p:cNvSpPr/>
          <p:nvPr/>
        </p:nvSpPr>
        <p:spPr>
          <a:xfrm>
            <a:off x="3851920" y="2840796"/>
            <a:ext cx="1061871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72EC72-CFFE-FB00-C6A0-83C017453232}"/>
              </a:ext>
            </a:extLst>
          </p:cNvPr>
          <p:cNvSpPr/>
          <p:nvPr/>
        </p:nvSpPr>
        <p:spPr>
          <a:xfrm>
            <a:off x="6156176" y="3193968"/>
            <a:ext cx="1368152" cy="3009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1C06A33-7187-B5F6-885C-DC8E6E561E10}"/>
              </a:ext>
            </a:extLst>
          </p:cNvPr>
          <p:cNvCxnSpPr>
            <a:endCxn id="5" idx="3"/>
          </p:cNvCxnSpPr>
          <p:nvPr/>
        </p:nvCxnSpPr>
        <p:spPr>
          <a:xfrm flipH="1">
            <a:off x="4913791" y="2948808"/>
            <a:ext cx="37828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3C8602-F741-698A-3E02-2D9131A7D2B9}"/>
              </a:ext>
            </a:extLst>
          </p:cNvPr>
          <p:cNvCxnSpPr>
            <a:cxnSpLocks/>
          </p:cNvCxnSpPr>
          <p:nvPr/>
        </p:nvCxnSpPr>
        <p:spPr>
          <a:xfrm>
            <a:off x="5292080" y="3308848"/>
            <a:ext cx="86409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764200E-2635-9551-103C-F0A0658AE4AD}"/>
              </a:ext>
            </a:extLst>
          </p:cNvPr>
          <p:cNvCxnSpPr>
            <a:cxnSpLocks/>
          </p:cNvCxnSpPr>
          <p:nvPr/>
        </p:nvCxnSpPr>
        <p:spPr>
          <a:xfrm flipV="1">
            <a:off x="5292080" y="2938322"/>
            <a:ext cx="0" cy="71308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4B8FDD2-19F8-FB1E-C1AC-885FBFE4C98C}"/>
              </a:ext>
            </a:extLst>
          </p:cNvPr>
          <p:cNvCxnSpPr>
            <a:cxnSpLocks/>
          </p:cNvCxnSpPr>
          <p:nvPr/>
        </p:nvCxnSpPr>
        <p:spPr>
          <a:xfrm flipH="1">
            <a:off x="7623215" y="3312630"/>
            <a:ext cx="40516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7A6E93B-BD25-DDFB-578B-C18186F762FF}"/>
              </a:ext>
            </a:extLst>
          </p:cNvPr>
          <p:cNvSpPr txBox="1"/>
          <p:nvPr/>
        </p:nvSpPr>
        <p:spPr>
          <a:xfrm>
            <a:off x="4716016" y="4280778"/>
            <a:ext cx="381642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Note that the receiving date of the item is the same time the job ran (which we saw previously)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BBFA05D-C025-48C7-3400-EB464DEF0C75}"/>
              </a:ext>
            </a:extLst>
          </p:cNvPr>
          <p:cNvCxnSpPr>
            <a:cxnSpLocks/>
          </p:cNvCxnSpPr>
          <p:nvPr/>
        </p:nvCxnSpPr>
        <p:spPr>
          <a:xfrm flipV="1">
            <a:off x="8028384" y="3308848"/>
            <a:ext cx="0" cy="97193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812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CE2A91D-2EBB-45BC-B2E9-F9F9D41D28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4515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0" y="-14631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 rot="1857179">
            <a:off x="509833" y="3163951"/>
            <a:ext cx="1907289" cy="118807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539552" y="1275606"/>
            <a:ext cx="2633662" cy="2647153"/>
          </a:xfrm>
          <a:prstGeom prst="donut">
            <a:avLst>
              <a:gd name="adj" fmla="val 16121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2818E309-CE24-45E0-8F37-EFD6121F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602" y="436492"/>
            <a:ext cx="4824536" cy="4208505"/>
          </a:xfrm>
        </p:spPr>
        <p:txBody>
          <a:bodyPr>
            <a:normAutofit/>
          </a:bodyPr>
          <a:lstStyle/>
          <a:p>
            <a:r>
              <a:rPr lang="en-US" sz="2000" dirty="0"/>
              <a:t>Introduction</a:t>
            </a:r>
          </a:p>
          <a:p>
            <a:r>
              <a:rPr lang="en-US" sz="2000" dirty="0"/>
              <a:t>Performing "Receive all"</a:t>
            </a:r>
          </a:p>
          <a:p>
            <a:endParaRPr lang="en-US" sz="2000" dirty="0"/>
          </a:p>
        </p:txBody>
      </p:sp>
      <p:grpSp>
        <p:nvGrpSpPr>
          <p:cNvPr id="9" name="Graphic 6">
            <a:extLst>
              <a:ext uri="{FF2B5EF4-FFF2-40B4-BE49-F238E27FC236}">
                <a16:creationId xmlns:a16="http://schemas.microsoft.com/office/drawing/2014/main" id="{2FEFC77F-4C99-4259-A768-0C20EAB1C623}"/>
              </a:ext>
            </a:extLst>
          </p:cNvPr>
          <p:cNvGrpSpPr/>
          <p:nvPr/>
        </p:nvGrpSpPr>
        <p:grpSpPr>
          <a:xfrm>
            <a:off x="420981" y="1576105"/>
            <a:ext cx="2786961" cy="3001104"/>
            <a:chOff x="323519" y="915557"/>
            <a:chExt cx="2928673" cy="3153705"/>
          </a:xfrm>
        </p:grpSpPr>
        <p:grpSp>
          <p:nvGrpSpPr>
            <p:cNvPr id="11" name="Graphic 6">
              <a:extLst>
                <a:ext uri="{FF2B5EF4-FFF2-40B4-BE49-F238E27FC236}">
                  <a16:creationId xmlns:a16="http://schemas.microsoft.com/office/drawing/2014/main" id="{9163A4A2-5603-455F-B2FA-93A9DEEE1136}"/>
                </a:ext>
              </a:extLst>
            </p:cNvPr>
            <p:cNvGrpSpPr/>
            <p:nvPr/>
          </p:nvGrpSpPr>
          <p:grpSpPr>
            <a:xfrm>
              <a:off x="369429" y="1105346"/>
              <a:ext cx="2882763" cy="2952960"/>
              <a:chOff x="369429" y="1105346"/>
              <a:chExt cx="2882763" cy="295296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080ED3-A62A-427D-B4B6-60F9F458C94F}"/>
                  </a:ext>
                </a:extLst>
              </p:cNvPr>
              <p:cNvSpPr/>
              <p:nvPr/>
            </p:nvSpPr>
            <p:spPr>
              <a:xfrm>
                <a:off x="1521285" y="1126073"/>
                <a:ext cx="1694836" cy="2252742"/>
              </a:xfrm>
              <a:custGeom>
                <a:avLst/>
                <a:gdLst>
                  <a:gd name="connsiteX0" fmla="*/ 1693412 w 1694836"/>
                  <a:gd name="connsiteY0" fmla="*/ 2218469 h 2252742"/>
                  <a:gd name="connsiteX1" fmla="*/ 1645789 w 1694836"/>
                  <a:gd name="connsiteY1" fmla="*/ 2245991 h 2252742"/>
                  <a:gd name="connsiteX2" fmla="*/ 46341 w 1694836"/>
                  <a:gd name="connsiteY2" fmla="*/ 1322527 h 2252742"/>
                  <a:gd name="connsiteX3" fmla="*/ -1283 w 1694836"/>
                  <a:gd name="connsiteY3" fmla="*/ 1240069 h 2252742"/>
                  <a:gd name="connsiteX4" fmla="*/ -1283 w 1694836"/>
                  <a:gd name="connsiteY4" fmla="*/ 33655 h 2252742"/>
                  <a:gd name="connsiteX5" fmla="*/ 46341 w 1694836"/>
                  <a:gd name="connsiteY5" fmla="*/ 6134 h 2252742"/>
                  <a:gd name="connsiteX6" fmla="*/ 1645930 w 1694836"/>
                  <a:gd name="connsiteY6" fmla="*/ 929598 h 2252742"/>
                  <a:gd name="connsiteX7" fmla="*/ 1693554 w 1694836"/>
                  <a:gd name="connsiteY7" fmla="*/ 1012056 h 2252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4836" h="2252742">
                    <a:moveTo>
                      <a:pt x="1693412" y="2218469"/>
                    </a:moveTo>
                    <a:cubicBezTo>
                      <a:pt x="1693412" y="2248746"/>
                      <a:pt x="1672003" y="2261076"/>
                      <a:pt x="1645789" y="2245991"/>
                    </a:cubicBezTo>
                    <a:lnTo>
                      <a:pt x="46341" y="1322527"/>
                    </a:lnTo>
                    <a:cubicBezTo>
                      <a:pt x="20127" y="1307406"/>
                      <a:pt x="-1283" y="1270311"/>
                      <a:pt x="-1283" y="1240069"/>
                    </a:cubicBezTo>
                    <a:lnTo>
                      <a:pt x="-1283" y="33655"/>
                    </a:lnTo>
                    <a:cubicBezTo>
                      <a:pt x="-1283" y="3414"/>
                      <a:pt x="20127" y="-8987"/>
                      <a:pt x="46341" y="6134"/>
                    </a:cubicBezTo>
                    <a:lnTo>
                      <a:pt x="1645930" y="929598"/>
                    </a:lnTo>
                    <a:cubicBezTo>
                      <a:pt x="1672144" y="944719"/>
                      <a:pt x="1693554" y="981850"/>
                      <a:pt x="1693554" y="1012056"/>
                    </a:cubicBezTo>
                    <a:close/>
                  </a:path>
                </a:pathLst>
              </a:custGeom>
              <a:solidFill>
                <a:srgbClr val="423EA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A6A0841-402F-4714-BB77-11A94E91B742}"/>
                  </a:ext>
                </a:extLst>
              </p:cNvPr>
              <p:cNvSpPr/>
              <p:nvPr/>
            </p:nvSpPr>
            <p:spPr>
              <a:xfrm>
                <a:off x="1536689" y="1105346"/>
                <a:ext cx="1715503" cy="2270175"/>
              </a:xfrm>
              <a:custGeom>
                <a:avLst/>
                <a:gdLst>
                  <a:gd name="connsiteX0" fmla="*/ 1666350 w 1715503"/>
                  <a:gd name="connsiteY0" fmla="*/ 929587 h 2270175"/>
                  <a:gd name="connsiteX1" fmla="*/ 66867 w 1715503"/>
                  <a:gd name="connsiteY1" fmla="*/ 6123 h 2270175"/>
                  <a:gd name="connsiteX2" fmla="*/ 32916 w 1715503"/>
                  <a:gd name="connsiteY2" fmla="*/ 3085 h 2270175"/>
                  <a:gd name="connsiteX3" fmla="*/ 32916 w 1715503"/>
                  <a:gd name="connsiteY3" fmla="*/ 3085 h 2270175"/>
                  <a:gd name="connsiteX4" fmla="*/ -1283 w 1715503"/>
                  <a:gd name="connsiteY4" fmla="*/ 22940 h 2270175"/>
                  <a:gd name="connsiteX5" fmla="*/ -1283 w 1715503"/>
                  <a:gd name="connsiteY5" fmla="*/ 22940 h 2270175"/>
                  <a:gd name="connsiteX6" fmla="*/ 30831 w 1715503"/>
                  <a:gd name="connsiteY6" fmla="*/ 26896 h 2270175"/>
                  <a:gd name="connsiteX7" fmla="*/ 1630527 w 1715503"/>
                  <a:gd name="connsiteY7" fmla="*/ 950325 h 2270175"/>
                  <a:gd name="connsiteX8" fmla="*/ 1678150 w 1715503"/>
                  <a:gd name="connsiteY8" fmla="*/ 1032783 h 2270175"/>
                  <a:gd name="connsiteX9" fmla="*/ 1678150 w 1715503"/>
                  <a:gd name="connsiteY9" fmla="*/ 2239197 h 2270175"/>
                  <a:gd name="connsiteX10" fmla="*/ 1664337 w 1715503"/>
                  <a:gd name="connsiteY10" fmla="*/ 2269862 h 2270175"/>
                  <a:gd name="connsiteX11" fmla="*/ 1664337 w 1715503"/>
                  <a:gd name="connsiteY11" fmla="*/ 2269862 h 2270175"/>
                  <a:gd name="connsiteX12" fmla="*/ 1698535 w 1715503"/>
                  <a:gd name="connsiteY12" fmla="*/ 2250007 h 2270175"/>
                  <a:gd name="connsiteX13" fmla="*/ 1698535 w 1715503"/>
                  <a:gd name="connsiteY13" fmla="*/ 2250007 h 2270175"/>
                  <a:gd name="connsiteX14" fmla="*/ 1714221 w 1715503"/>
                  <a:gd name="connsiteY14" fmla="*/ 2218459 h 2270175"/>
                  <a:gd name="connsiteX15" fmla="*/ 1714221 w 1715503"/>
                  <a:gd name="connsiteY15" fmla="*/ 1012045 h 2270175"/>
                  <a:gd name="connsiteX16" fmla="*/ 1666350 w 1715503"/>
                  <a:gd name="connsiteY16" fmla="*/ 929587 h 227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15503" h="2270175">
                    <a:moveTo>
                      <a:pt x="1666350" y="929587"/>
                    </a:moveTo>
                    <a:lnTo>
                      <a:pt x="66867" y="6123"/>
                    </a:lnTo>
                    <a:cubicBezTo>
                      <a:pt x="53583" y="-1543"/>
                      <a:pt x="41571" y="-2109"/>
                      <a:pt x="32916" y="3085"/>
                    </a:cubicBezTo>
                    <a:lnTo>
                      <a:pt x="32916" y="3085"/>
                    </a:lnTo>
                    <a:lnTo>
                      <a:pt x="-1283" y="22940"/>
                    </a:lnTo>
                    <a:lnTo>
                      <a:pt x="-1283" y="22940"/>
                    </a:lnTo>
                    <a:cubicBezTo>
                      <a:pt x="7196" y="18841"/>
                      <a:pt x="18466" y="19760"/>
                      <a:pt x="30831" y="26896"/>
                    </a:cubicBezTo>
                    <a:lnTo>
                      <a:pt x="1630527" y="950325"/>
                    </a:lnTo>
                    <a:cubicBezTo>
                      <a:pt x="1656741" y="965446"/>
                      <a:pt x="1678150" y="1002577"/>
                      <a:pt x="1678150" y="1032783"/>
                    </a:cubicBezTo>
                    <a:lnTo>
                      <a:pt x="1678150" y="2239197"/>
                    </a:lnTo>
                    <a:cubicBezTo>
                      <a:pt x="1678150" y="2254211"/>
                      <a:pt x="1672851" y="2264810"/>
                      <a:pt x="1664337" y="2269862"/>
                    </a:cubicBezTo>
                    <a:lnTo>
                      <a:pt x="1664337" y="2269862"/>
                    </a:lnTo>
                    <a:lnTo>
                      <a:pt x="1698535" y="2250007"/>
                    </a:lnTo>
                    <a:lnTo>
                      <a:pt x="1698535" y="2250007"/>
                    </a:lnTo>
                    <a:cubicBezTo>
                      <a:pt x="1708109" y="2245485"/>
                      <a:pt x="1714221" y="2234533"/>
                      <a:pt x="1714221" y="2218459"/>
                    </a:cubicBezTo>
                    <a:lnTo>
                      <a:pt x="1714221" y="1012045"/>
                    </a:lnTo>
                    <a:cubicBezTo>
                      <a:pt x="1713974" y="981803"/>
                      <a:pt x="1692529" y="944708"/>
                      <a:pt x="1666350" y="929587"/>
                    </a:cubicBez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4DF15A1-E014-4968-B470-A51A575A0CEB}"/>
                  </a:ext>
                </a:extLst>
              </p:cNvPr>
              <p:cNvSpPr/>
              <p:nvPr/>
            </p:nvSpPr>
            <p:spPr>
              <a:xfrm>
                <a:off x="1568909" y="1187528"/>
                <a:ext cx="1599483" cy="2110941"/>
              </a:xfrm>
              <a:custGeom>
                <a:avLst/>
                <a:gdLst>
                  <a:gd name="connsiteX0" fmla="*/ 1599483 w 1599483"/>
                  <a:gd name="connsiteY0" fmla="*/ 2110941 h 2110941"/>
                  <a:gd name="connsiteX1" fmla="*/ 0 w 1599483"/>
                  <a:gd name="connsiteY1" fmla="*/ 1187477 h 2110941"/>
                  <a:gd name="connsiteX2" fmla="*/ 0 w 1599483"/>
                  <a:gd name="connsiteY2" fmla="*/ 0 h 2110941"/>
                  <a:gd name="connsiteX3" fmla="*/ 1599483 w 1599483"/>
                  <a:gd name="connsiteY3" fmla="*/ 923464 h 2110941"/>
                  <a:gd name="connsiteX4" fmla="*/ 1599483 w 1599483"/>
                  <a:gd name="connsiteY4" fmla="*/ 2110941 h 211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483" h="2110941">
                    <a:moveTo>
                      <a:pt x="1599483" y="2110941"/>
                    </a:moveTo>
                    <a:lnTo>
                      <a:pt x="0" y="1187477"/>
                    </a:lnTo>
                    <a:lnTo>
                      <a:pt x="0" y="0"/>
                    </a:lnTo>
                    <a:lnTo>
                      <a:pt x="1599483" y="923464"/>
                    </a:lnTo>
                    <a:lnTo>
                      <a:pt x="1599483" y="21109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F1B3131-E717-439A-8222-3DC3DADE78AE}"/>
                  </a:ext>
                </a:extLst>
              </p:cNvPr>
              <p:cNvSpPr/>
              <p:nvPr/>
            </p:nvSpPr>
            <p:spPr>
              <a:xfrm>
                <a:off x="369429" y="2400265"/>
                <a:ext cx="2824356" cy="1630537"/>
              </a:xfrm>
              <a:custGeom>
                <a:avLst/>
                <a:gdLst>
                  <a:gd name="connsiteX0" fmla="*/ 1713188 w 2824356"/>
                  <a:gd name="connsiteY0" fmla="*/ 1618884 h 1630537"/>
                  <a:gd name="connsiteX1" fmla="*/ 1617800 w 2824356"/>
                  <a:gd name="connsiteY1" fmla="*/ 1618884 h 1630537"/>
                  <a:gd name="connsiteX2" fmla="*/ 18351 w 2824356"/>
                  <a:gd name="connsiteY2" fmla="*/ 695420 h 1630537"/>
                  <a:gd name="connsiteX3" fmla="*/ 18351 w 2824356"/>
                  <a:gd name="connsiteY3" fmla="*/ 640448 h 1630537"/>
                  <a:gd name="connsiteX4" fmla="*/ 1108568 w 2824356"/>
                  <a:gd name="connsiteY4" fmla="*/ 11027 h 1630537"/>
                  <a:gd name="connsiteX5" fmla="*/ 1203956 w 2824356"/>
                  <a:gd name="connsiteY5" fmla="*/ 11027 h 1630537"/>
                  <a:gd name="connsiteX6" fmla="*/ 2803440 w 2824356"/>
                  <a:gd name="connsiteY6" fmla="*/ 934491 h 1630537"/>
                  <a:gd name="connsiteX7" fmla="*/ 2803440 w 2824356"/>
                  <a:gd name="connsiteY7" fmla="*/ 989463 h 1630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4356" h="1630537">
                    <a:moveTo>
                      <a:pt x="1713188" y="1618884"/>
                    </a:moveTo>
                    <a:cubicBezTo>
                      <a:pt x="1687009" y="1634005"/>
                      <a:pt x="1644155" y="1634005"/>
                      <a:pt x="1617800" y="1618884"/>
                    </a:cubicBezTo>
                    <a:lnTo>
                      <a:pt x="18351" y="695420"/>
                    </a:lnTo>
                    <a:cubicBezTo>
                      <a:pt x="-7827" y="680334"/>
                      <a:pt x="-7827" y="655569"/>
                      <a:pt x="18351" y="640448"/>
                    </a:cubicBezTo>
                    <a:lnTo>
                      <a:pt x="1108568" y="11027"/>
                    </a:lnTo>
                    <a:cubicBezTo>
                      <a:pt x="1134747" y="-4094"/>
                      <a:pt x="1177601" y="-4094"/>
                      <a:pt x="1203956" y="11027"/>
                    </a:cubicBezTo>
                    <a:lnTo>
                      <a:pt x="2803440" y="934491"/>
                    </a:lnTo>
                    <a:cubicBezTo>
                      <a:pt x="2829618" y="949576"/>
                      <a:pt x="2829618" y="974307"/>
                      <a:pt x="2803440" y="989463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BF468DD-E840-4102-9EE8-9B259236F621}"/>
                  </a:ext>
                </a:extLst>
              </p:cNvPr>
              <p:cNvSpPr/>
              <p:nvPr/>
            </p:nvSpPr>
            <p:spPr>
              <a:xfrm>
                <a:off x="1497968" y="2474810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FF879EE-20C0-4044-BA88-3F78AC92F9AC}"/>
                  </a:ext>
                </a:extLst>
              </p:cNvPr>
              <p:cNvSpPr/>
              <p:nvPr/>
            </p:nvSpPr>
            <p:spPr>
              <a:xfrm>
                <a:off x="1629710" y="2550873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751337D-C7EF-47ED-BB3E-4799D6DBDAD2}"/>
                  </a:ext>
                </a:extLst>
              </p:cNvPr>
              <p:cNvSpPr/>
              <p:nvPr/>
            </p:nvSpPr>
            <p:spPr>
              <a:xfrm>
                <a:off x="1761452" y="2626936"/>
                <a:ext cx="117362" cy="67725"/>
              </a:xfrm>
              <a:custGeom>
                <a:avLst/>
                <a:gdLst>
                  <a:gd name="connsiteX0" fmla="*/ 78218 w 117362"/>
                  <a:gd name="connsiteY0" fmla="*/ 67726 h 67725"/>
                  <a:gd name="connsiteX1" fmla="*/ 0 w 117362"/>
                  <a:gd name="connsiteY1" fmla="*/ 22575 h 67725"/>
                  <a:gd name="connsiteX2" fmla="*/ 39109 w 117362"/>
                  <a:gd name="connsiteY2" fmla="*/ 0 h 67725"/>
                  <a:gd name="connsiteX3" fmla="*/ 117363 w 117362"/>
                  <a:gd name="connsiteY3" fmla="*/ 45186 h 67725"/>
                  <a:gd name="connsiteX4" fmla="*/ 78218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5E8FC93-53C2-4B11-BC87-923D9F26360B}"/>
                  </a:ext>
                </a:extLst>
              </p:cNvPr>
              <p:cNvSpPr/>
              <p:nvPr/>
            </p:nvSpPr>
            <p:spPr>
              <a:xfrm>
                <a:off x="1893193" y="2702999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611 h 67760"/>
                  <a:gd name="connsiteX2" fmla="*/ 39145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611"/>
                    </a:lnTo>
                    <a:lnTo>
                      <a:pt x="39145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AA77D38-B371-44F9-8B4D-64BB41249FE3}"/>
                  </a:ext>
                </a:extLst>
              </p:cNvPr>
              <p:cNvSpPr/>
              <p:nvPr/>
            </p:nvSpPr>
            <p:spPr>
              <a:xfrm>
                <a:off x="2024935" y="2779063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45 w 117327"/>
                  <a:gd name="connsiteY2" fmla="*/ 0 h 67725"/>
                  <a:gd name="connsiteX3" fmla="*/ 117327 w 117327"/>
                  <a:gd name="connsiteY3" fmla="*/ 45186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45" y="0"/>
                    </a:lnTo>
                    <a:lnTo>
                      <a:pt x="117327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B73A82C-62A5-4938-AAB5-1C2016D9D5F8}"/>
                  </a:ext>
                </a:extLst>
              </p:cNvPr>
              <p:cNvSpPr/>
              <p:nvPr/>
            </p:nvSpPr>
            <p:spPr>
              <a:xfrm>
                <a:off x="2156677" y="2855126"/>
                <a:ext cx="117362" cy="67760"/>
              </a:xfrm>
              <a:custGeom>
                <a:avLst/>
                <a:gdLst>
                  <a:gd name="connsiteX0" fmla="*/ 78218 w 117362"/>
                  <a:gd name="connsiteY0" fmla="*/ 67761 h 67760"/>
                  <a:gd name="connsiteX1" fmla="*/ 0 w 117362"/>
                  <a:gd name="connsiteY1" fmla="*/ 22575 h 67760"/>
                  <a:gd name="connsiteX2" fmla="*/ 39109 w 117362"/>
                  <a:gd name="connsiteY2" fmla="*/ 0 h 67760"/>
                  <a:gd name="connsiteX3" fmla="*/ 117363 w 117362"/>
                  <a:gd name="connsiteY3" fmla="*/ 45151 h 67760"/>
                  <a:gd name="connsiteX4" fmla="*/ 78218 w 11736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51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6B87E71-6E46-4BF2-A11E-90045967F1FE}"/>
                  </a:ext>
                </a:extLst>
              </p:cNvPr>
              <p:cNvSpPr/>
              <p:nvPr/>
            </p:nvSpPr>
            <p:spPr>
              <a:xfrm>
                <a:off x="2288454" y="2931189"/>
                <a:ext cx="117292" cy="67760"/>
              </a:xfrm>
              <a:custGeom>
                <a:avLst/>
                <a:gdLst>
                  <a:gd name="connsiteX0" fmla="*/ 78183 w 117292"/>
                  <a:gd name="connsiteY0" fmla="*/ 67761 h 67760"/>
                  <a:gd name="connsiteX1" fmla="*/ 0 w 117292"/>
                  <a:gd name="connsiteY1" fmla="*/ 22575 h 67760"/>
                  <a:gd name="connsiteX2" fmla="*/ 39109 w 117292"/>
                  <a:gd name="connsiteY2" fmla="*/ 0 h 67760"/>
                  <a:gd name="connsiteX3" fmla="*/ 117292 w 117292"/>
                  <a:gd name="connsiteY3" fmla="*/ 45150 h 67760"/>
                  <a:gd name="connsiteX4" fmla="*/ 78183 w 11729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92" h="67760">
                    <a:moveTo>
                      <a:pt x="78183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292" y="45150"/>
                    </a:lnTo>
                    <a:lnTo>
                      <a:pt x="78183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E24C948-7F6E-4EC0-AC68-BD00B2F9AA8B}"/>
                  </a:ext>
                </a:extLst>
              </p:cNvPr>
              <p:cNvSpPr/>
              <p:nvPr/>
            </p:nvSpPr>
            <p:spPr>
              <a:xfrm>
                <a:off x="2420160" y="3007252"/>
                <a:ext cx="117362" cy="67725"/>
              </a:xfrm>
              <a:custGeom>
                <a:avLst/>
                <a:gdLst>
                  <a:gd name="connsiteX0" fmla="*/ 78254 w 117362"/>
                  <a:gd name="connsiteY0" fmla="*/ 67726 h 67725"/>
                  <a:gd name="connsiteX1" fmla="*/ 0 w 117362"/>
                  <a:gd name="connsiteY1" fmla="*/ 22575 h 67725"/>
                  <a:gd name="connsiteX2" fmla="*/ 39144 w 117362"/>
                  <a:gd name="connsiteY2" fmla="*/ 0 h 67725"/>
                  <a:gd name="connsiteX3" fmla="*/ 117363 w 117362"/>
                  <a:gd name="connsiteY3" fmla="*/ 45186 h 67725"/>
                  <a:gd name="connsiteX4" fmla="*/ 78254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54" y="67726"/>
                    </a:moveTo>
                    <a:lnTo>
                      <a:pt x="0" y="22575"/>
                    </a:lnTo>
                    <a:lnTo>
                      <a:pt x="39144" y="0"/>
                    </a:lnTo>
                    <a:lnTo>
                      <a:pt x="117363" y="45186"/>
                    </a:lnTo>
                    <a:lnTo>
                      <a:pt x="78254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19E14A6-62A4-4418-9B5E-0E763B003404}"/>
                  </a:ext>
                </a:extLst>
              </p:cNvPr>
              <p:cNvSpPr/>
              <p:nvPr/>
            </p:nvSpPr>
            <p:spPr>
              <a:xfrm>
                <a:off x="2551937" y="3083316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7 w 117327"/>
                  <a:gd name="connsiteY3" fmla="*/ 45150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0626F34-1713-4027-8904-791C19C703FB}"/>
                  </a:ext>
                </a:extLst>
              </p:cNvPr>
              <p:cNvSpPr/>
              <p:nvPr/>
            </p:nvSpPr>
            <p:spPr>
              <a:xfrm>
                <a:off x="2683679" y="3159379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8 w 117327"/>
                  <a:gd name="connsiteY3" fmla="*/ 45151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1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2EBA220-77FF-4C79-A8B5-24286D211E35}"/>
                  </a:ext>
                </a:extLst>
              </p:cNvPr>
              <p:cNvSpPr/>
              <p:nvPr/>
            </p:nvSpPr>
            <p:spPr>
              <a:xfrm>
                <a:off x="2815421" y="3235442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4B478E-CEC4-41FC-AC1A-367D5F0925A5}"/>
                  </a:ext>
                </a:extLst>
              </p:cNvPr>
              <p:cNvSpPr/>
              <p:nvPr/>
            </p:nvSpPr>
            <p:spPr>
              <a:xfrm>
                <a:off x="2947162" y="3311506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86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86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A4927B-A5F5-4DEB-A386-B4C322551E43}"/>
                  </a:ext>
                </a:extLst>
              </p:cNvPr>
              <p:cNvSpPr/>
              <p:nvPr/>
            </p:nvSpPr>
            <p:spPr>
              <a:xfrm>
                <a:off x="1366227" y="2528298"/>
                <a:ext cx="218827" cy="126336"/>
              </a:xfrm>
              <a:custGeom>
                <a:avLst/>
                <a:gdLst>
                  <a:gd name="connsiteX0" fmla="*/ 140645 w 218827"/>
                  <a:gd name="connsiteY0" fmla="*/ 126336 h 126336"/>
                  <a:gd name="connsiteX1" fmla="*/ 0 w 218827"/>
                  <a:gd name="connsiteY1" fmla="*/ 45150 h 126336"/>
                  <a:gd name="connsiteX2" fmla="*/ 78218 w 218827"/>
                  <a:gd name="connsiteY2" fmla="*/ 0 h 126336"/>
                  <a:gd name="connsiteX3" fmla="*/ 218828 w 218827"/>
                  <a:gd name="connsiteY3" fmla="*/ 81186 h 126336"/>
                  <a:gd name="connsiteX4" fmla="*/ 140645 w 218827"/>
                  <a:gd name="connsiteY4" fmla="*/ 126336 h 12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827" h="126336">
                    <a:moveTo>
                      <a:pt x="140645" y="126336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18828" y="81186"/>
                    </a:lnTo>
                    <a:lnTo>
                      <a:pt x="140645" y="12633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F9E44EF-8AAE-4A3B-AFD7-8B7B37EBE7A7}"/>
                  </a:ext>
                </a:extLst>
              </p:cNvPr>
              <p:cNvSpPr/>
              <p:nvPr/>
            </p:nvSpPr>
            <p:spPr>
              <a:xfrm>
                <a:off x="1239961" y="2601217"/>
                <a:ext cx="272386" cy="157249"/>
              </a:xfrm>
              <a:custGeom>
                <a:avLst/>
                <a:gdLst>
                  <a:gd name="connsiteX0" fmla="*/ 194133 w 272386"/>
                  <a:gd name="connsiteY0" fmla="*/ 157249 h 157249"/>
                  <a:gd name="connsiteX1" fmla="*/ 0 w 272386"/>
                  <a:gd name="connsiteY1" fmla="*/ 45150 h 157249"/>
                  <a:gd name="connsiteX2" fmla="*/ 78218 w 272386"/>
                  <a:gd name="connsiteY2" fmla="*/ 0 h 157249"/>
                  <a:gd name="connsiteX3" fmla="*/ 272386 w 272386"/>
                  <a:gd name="connsiteY3" fmla="*/ 112099 h 157249"/>
                  <a:gd name="connsiteX4" fmla="*/ 194133 w 272386"/>
                  <a:gd name="connsiteY4" fmla="*/ 157249 h 157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386" h="157249">
                    <a:moveTo>
                      <a:pt x="194133" y="157249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72386" y="112099"/>
                    </a:lnTo>
                    <a:lnTo>
                      <a:pt x="194133" y="15724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E946AC1-4CF6-4C77-B02C-06451F667FEE}"/>
                  </a:ext>
                </a:extLst>
              </p:cNvPr>
              <p:cNvSpPr/>
              <p:nvPr/>
            </p:nvSpPr>
            <p:spPr>
              <a:xfrm>
                <a:off x="1108219" y="2677280"/>
                <a:ext cx="325874" cy="188126"/>
              </a:xfrm>
              <a:custGeom>
                <a:avLst/>
                <a:gdLst>
                  <a:gd name="connsiteX0" fmla="*/ 247656 w 325874"/>
                  <a:gd name="connsiteY0" fmla="*/ 188127 h 188126"/>
                  <a:gd name="connsiteX1" fmla="*/ 0 w 325874"/>
                  <a:gd name="connsiteY1" fmla="*/ 45150 h 188126"/>
                  <a:gd name="connsiteX2" fmla="*/ 78218 w 325874"/>
                  <a:gd name="connsiteY2" fmla="*/ 0 h 188126"/>
                  <a:gd name="connsiteX3" fmla="*/ 325874 w 325874"/>
                  <a:gd name="connsiteY3" fmla="*/ 142976 h 188126"/>
                  <a:gd name="connsiteX4" fmla="*/ 247656 w 325874"/>
                  <a:gd name="connsiteY4" fmla="*/ 188127 h 188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74" h="188126">
                    <a:moveTo>
                      <a:pt x="247656" y="188127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325874" y="142976"/>
                    </a:lnTo>
                    <a:lnTo>
                      <a:pt x="247656" y="1881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B818414-72C4-4C24-824C-21109FB299FC}"/>
                  </a:ext>
                </a:extLst>
              </p:cNvPr>
              <p:cNvSpPr/>
              <p:nvPr/>
            </p:nvSpPr>
            <p:spPr>
              <a:xfrm>
                <a:off x="948779" y="2753343"/>
                <a:ext cx="246525" cy="142304"/>
              </a:xfrm>
              <a:custGeom>
                <a:avLst/>
                <a:gdLst>
                  <a:gd name="connsiteX0" fmla="*/ 140645 w 246525"/>
                  <a:gd name="connsiteY0" fmla="*/ 142305 h 142304"/>
                  <a:gd name="connsiteX1" fmla="*/ 0 w 246525"/>
                  <a:gd name="connsiteY1" fmla="*/ 61119 h 142304"/>
                  <a:gd name="connsiteX2" fmla="*/ 105916 w 246525"/>
                  <a:gd name="connsiteY2" fmla="*/ 0 h 142304"/>
                  <a:gd name="connsiteX3" fmla="*/ 246526 w 246525"/>
                  <a:gd name="connsiteY3" fmla="*/ 81151 h 142304"/>
                  <a:gd name="connsiteX4" fmla="*/ 140645 w 246525"/>
                  <a:gd name="connsiteY4" fmla="*/ 142305 h 142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04">
                    <a:moveTo>
                      <a:pt x="140645" y="142305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246526" y="81151"/>
                    </a:lnTo>
                    <a:lnTo>
                      <a:pt x="140645" y="142305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6C9B3E7-E582-46CD-A40F-18C327BC262F}"/>
                  </a:ext>
                </a:extLst>
              </p:cNvPr>
              <p:cNvSpPr/>
              <p:nvPr/>
            </p:nvSpPr>
            <p:spPr>
              <a:xfrm>
                <a:off x="1142947" y="2865407"/>
                <a:ext cx="246525" cy="142340"/>
              </a:xfrm>
              <a:custGeom>
                <a:avLst/>
                <a:gdLst>
                  <a:gd name="connsiteX0" fmla="*/ 140609 w 246525"/>
                  <a:gd name="connsiteY0" fmla="*/ 142341 h 142340"/>
                  <a:gd name="connsiteX1" fmla="*/ 0 w 246525"/>
                  <a:gd name="connsiteY1" fmla="*/ 61154 h 142340"/>
                  <a:gd name="connsiteX2" fmla="*/ 105881 w 246525"/>
                  <a:gd name="connsiteY2" fmla="*/ 0 h 142340"/>
                  <a:gd name="connsiteX3" fmla="*/ 246526 w 246525"/>
                  <a:gd name="connsiteY3" fmla="*/ 81221 h 142340"/>
                  <a:gd name="connsiteX4" fmla="*/ 140609 w 246525"/>
                  <a:gd name="connsiteY4" fmla="*/ 142341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40">
                    <a:moveTo>
                      <a:pt x="140609" y="142341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26" y="81221"/>
                    </a:lnTo>
                    <a:lnTo>
                      <a:pt x="140609" y="1423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1F806F3-CAA1-4916-A0B8-6E813CFD1047}"/>
                  </a:ext>
                </a:extLst>
              </p:cNvPr>
              <p:cNvSpPr/>
              <p:nvPr/>
            </p:nvSpPr>
            <p:spPr>
              <a:xfrm>
                <a:off x="1337080" y="2977506"/>
                <a:ext cx="246560" cy="142340"/>
              </a:xfrm>
              <a:custGeom>
                <a:avLst/>
                <a:gdLst>
                  <a:gd name="connsiteX0" fmla="*/ 140645 w 246560"/>
                  <a:gd name="connsiteY0" fmla="*/ 142340 h 142340"/>
                  <a:gd name="connsiteX1" fmla="*/ 0 w 246560"/>
                  <a:gd name="connsiteY1" fmla="*/ 61154 h 142340"/>
                  <a:gd name="connsiteX2" fmla="*/ 105916 w 246560"/>
                  <a:gd name="connsiteY2" fmla="*/ 0 h 142340"/>
                  <a:gd name="connsiteX3" fmla="*/ 246561 w 246560"/>
                  <a:gd name="connsiteY3" fmla="*/ 81221 h 142340"/>
                  <a:gd name="connsiteX4" fmla="*/ 140645 w 246560"/>
                  <a:gd name="connsiteY4" fmla="*/ 142340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40">
                    <a:moveTo>
                      <a:pt x="140645" y="142340"/>
                    </a:moveTo>
                    <a:lnTo>
                      <a:pt x="0" y="61154"/>
                    </a:lnTo>
                    <a:lnTo>
                      <a:pt x="105916" y="0"/>
                    </a:lnTo>
                    <a:lnTo>
                      <a:pt x="246561" y="81221"/>
                    </a:lnTo>
                    <a:lnTo>
                      <a:pt x="140645" y="142340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C124407-A6D3-4120-BC12-36843E44D3F1}"/>
                  </a:ext>
                </a:extLst>
              </p:cNvPr>
              <p:cNvSpPr/>
              <p:nvPr/>
            </p:nvSpPr>
            <p:spPr>
              <a:xfrm>
                <a:off x="2006529" y="3364004"/>
                <a:ext cx="246560" cy="142375"/>
              </a:xfrm>
              <a:custGeom>
                <a:avLst/>
                <a:gdLst>
                  <a:gd name="connsiteX0" fmla="*/ 140609 w 246560"/>
                  <a:gd name="connsiteY0" fmla="*/ 142376 h 142375"/>
                  <a:gd name="connsiteX1" fmla="*/ 0 w 246560"/>
                  <a:gd name="connsiteY1" fmla="*/ 61154 h 142375"/>
                  <a:gd name="connsiteX2" fmla="*/ 105881 w 246560"/>
                  <a:gd name="connsiteY2" fmla="*/ 0 h 142375"/>
                  <a:gd name="connsiteX3" fmla="*/ 246561 w 246560"/>
                  <a:gd name="connsiteY3" fmla="*/ 81221 h 142375"/>
                  <a:gd name="connsiteX4" fmla="*/ 140609 w 246560"/>
                  <a:gd name="connsiteY4" fmla="*/ 142376 h 14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75">
                    <a:moveTo>
                      <a:pt x="140609" y="142376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61" y="81221"/>
                    </a:lnTo>
                    <a:lnTo>
                      <a:pt x="140609" y="14237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CE67C5-757E-455F-86B7-CDCB45B00A42}"/>
                  </a:ext>
                </a:extLst>
              </p:cNvPr>
              <p:cNvSpPr/>
              <p:nvPr/>
            </p:nvSpPr>
            <p:spPr>
              <a:xfrm>
                <a:off x="2200379" y="3475926"/>
                <a:ext cx="381729" cy="220417"/>
              </a:xfrm>
              <a:custGeom>
                <a:avLst/>
                <a:gdLst>
                  <a:gd name="connsiteX0" fmla="*/ 275813 w 381729"/>
                  <a:gd name="connsiteY0" fmla="*/ 220418 h 220417"/>
                  <a:gd name="connsiteX1" fmla="*/ 0 w 381729"/>
                  <a:gd name="connsiteY1" fmla="*/ 61119 h 220417"/>
                  <a:gd name="connsiteX2" fmla="*/ 105881 w 381729"/>
                  <a:gd name="connsiteY2" fmla="*/ 0 h 220417"/>
                  <a:gd name="connsiteX3" fmla="*/ 381729 w 381729"/>
                  <a:gd name="connsiteY3" fmla="*/ 159263 h 220417"/>
                  <a:gd name="connsiteX4" fmla="*/ 275813 w 381729"/>
                  <a:gd name="connsiteY4" fmla="*/ 220418 h 22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29" h="220417">
                    <a:moveTo>
                      <a:pt x="275813" y="220418"/>
                    </a:moveTo>
                    <a:lnTo>
                      <a:pt x="0" y="61119"/>
                    </a:lnTo>
                    <a:lnTo>
                      <a:pt x="105881" y="0"/>
                    </a:lnTo>
                    <a:lnTo>
                      <a:pt x="381729" y="159263"/>
                    </a:lnTo>
                    <a:lnTo>
                      <a:pt x="275813" y="2204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EABE4F6-4CE7-440D-8426-C35B1B22BA57}"/>
                  </a:ext>
                </a:extLst>
              </p:cNvPr>
              <p:cNvSpPr/>
              <p:nvPr/>
            </p:nvSpPr>
            <p:spPr>
              <a:xfrm>
                <a:off x="1531248" y="3089640"/>
                <a:ext cx="527991" cy="304818"/>
              </a:xfrm>
              <a:custGeom>
                <a:avLst/>
                <a:gdLst>
                  <a:gd name="connsiteX0" fmla="*/ 422075 w 527991"/>
                  <a:gd name="connsiteY0" fmla="*/ 304818 h 304818"/>
                  <a:gd name="connsiteX1" fmla="*/ 0 w 527991"/>
                  <a:gd name="connsiteY1" fmla="*/ 61119 h 304818"/>
                  <a:gd name="connsiteX2" fmla="*/ 105916 w 527991"/>
                  <a:gd name="connsiteY2" fmla="*/ 0 h 304818"/>
                  <a:gd name="connsiteX3" fmla="*/ 527991 w 527991"/>
                  <a:gd name="connsiteY3" fmla="*/ 243664 h 304818"/>
                  <a:gd name="connsiteX4" fmla="*/ 422075 w 527991"/>
                  <a:gd name="connsiteY4" fmla="*/ 304818 h 30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991" h="304818">
                    <a:moveTo>
                      <a:pt x="422075" y="304818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527991" y="243664"/>
                    </a:lnTo>
                    <a:lnTo>
                      <a:pt x="422075" y="3048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923DA5F-9571-4137-9FC1-3A97115B4E61}"/>
                  </a:ext>
                </a:extLst>
              </p:cNvPr>
              <p:cNvSpPr/>
              <p:nvPr/>
            </p:nvSpPr>
            <p:spPr>
              <a:xfrm>
                <a:off x="1560395" y="2640396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183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183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E5A1434-47C3-4986-9EE4-4627904C77C0}"/>
                  </a:ext>
                </a:extLst>
              </p:cNvPr>
              <p:cNvSpPr/>
              <p:nvPr/>
            </p:nvSpPr>
            <p:spPr>
              <a:xfrm>
                <a:off x="1487617" y="274419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19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33BD368-482F-4EF2-9F89-CA5228944E1D}"/>
                  </a:ext>
                </a:extLst>
              </p:cNvPr>
              <p:cNvSpPr/>
              <p:nvPr/>
            </p:nvSpPr>
            <p:spPr>
              <a:xfrm>
                <a:off x="1413002" y="2849085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48122D0-499E-4A03-BD7F-7466A3EF2203}"/>
                  </a:ext>
                </a:extLst>
              </p:cNvPr>
              <p:cNvSpPr/>
              <p:nvPr/>
            </p:nvSpPr>
            <p:spPr>
              <a:xfrm>
                <a:off x="1581627" y="2946416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1DAAAFE-4D9A-4FA0-B950-06E358E0CC16}"/>
                  </a:ext>
                </a:extLst>
              </p:cNvPr>
              <p:cNvSpPr/>
              <p:nvPr/>
            </p:nvSpPr>
            <p:spPr>
              <a:xfrm>
                <a:off x="1750217" y="304378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0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C44D27F-B9B0-4784-829A-91EB19F53978}"/>
                  </a:ext>
                </a:extLst>
              </p:cNvPr>
              <p:cNvSpPr/>
              <p:nvPr/>
            </p:nvSpPr>
            <p:spPr>
              <a:xfrm>
                <a:off x="1918842" y="3141114"/>
                <a:ext cx="193284" cy="111639"/>
              </a:xfrm>
              <a:custGeom>
                <a:avLst/>
                <a:gdLst>
                  <a:gd name="connsiteX0" fmla="*/ 115102 w 193284"/>
                  <a:gd name="connsiteY0" fmla="*/ 111639 h 111639"/>
                  <a:gd name="connsiteX1" fmla="*/ 0 w 193284"/>
                  <a:gd name="connsiteY1" fmla="*/ 45186 h 111639"/>
                  <a:gd name="connsiteX2" fmla="*/ 78218 w 193284"/>
                  <a:gd name="connsiteY2" fmla="*/ 0 h 111639"/>
                  <a:gd name="connsiteX3" fmla="*/ 193285 w 193284"/>
                  <a:gd name="connsiteY3" fmla="*/ 66454 h 111639"/>
                  <a:gd name="connsiteX4" fmla="*/ 115102 w 193284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4A10481-B214-4F57-88D9-BB12AD33B357}"/>
                  </a:ext>
                </a:extLst>
              </p:cNvPr>
              <p:cNvSpPr/>
              <p:nvPr/>
            </p:nvSpPr>
            <p:spPr>
              <a:xfrm>
                <a:off x="2087467" y="3238481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D8DD975-2131-4ACE-A8EA-7DCB5EF75273}"/>
                  </a:ext>
                </a:extLst>
              </p:cNvPr>
              <p:cNvSpPr/>
              <p:nvPr/>
            </p:nvSpPr>
            <p:spPr>
              <a:xfrm>
                <a:off x="2256057" y="3335812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86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344A6A0-AA0A-4A32-8A45-1431A0814AD0}"/>
                  </a:ext>
                </a:extLst>
              </p:cNvPr>
              <p:cNvSpPr/>
              <p:nvPr/>
            </p:nvSpPr>
            <p:spPr>
              <a:xfrm>
                <a:off x="2424682" y="3433179"/>
                <a:ext cx="292771" cy="169013"/>
              </a:xfrm>
              <a:custGeom>
                <a:avLst/>
                <a:gdLst>
                  <a:gd name="connsiteX0" fmla="*/ 214553 w 292771"/>
                  <a:gd name="connsiteY0" fmla="*/ 169014 h 169013"/>
                  <a:gd name="connsiteX1" fmla="*/ 0 w 292771"/>
                  <a:gd name="connsiteY1" fmla="*/ 45151 h 169013"/>
                  <a:gd name="connsiteX2" fmla="*/ 78218 w 292771"/>
                  <a:gd name="connsiteY2" fmla="*/ 0 h 169013"/>
                  <a:gd name="connsiteX3" fmla="*/ 292771 w 292771"/>
                  <a:gd name="connsiteY3" fmla="*/ 123863 h 169013"/>
                  <a:gd name="connsiteX4" fmla="*/ 214553 w 292771"/>
                  <a:gd name="connsiteY4" fmla="*/ 169014 h 169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71" h="169013">
                    <a:moveTo>
                      <a:pt x="214553" y="16901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92771" y="123863"/>
                    </a:lnTo>
                    <a:lnTo>
                      <a:pt x="214553" y="16901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F4A712E8-D67C-4B55-BC5A-DC33F777FF22}"/>
                  </a:ext>
                </a:extLst>
              </p:cNvPr>
              <p:cNvSpPr/>
              <p:nvPr/>
            </p:nvSpPr>
            <p:spPr>
              <a:xfrm>
                <a:off x="1656242" y="2841560"/>
                <a:ext cx="193320" cy="111568"/>
              </a:xfrm>
              <a:custGeom>
                <a:avLst/>
                <a:gdLst>
                  <a:gd name="connsiteX0" fmla="*/ 115102 w 193320"/>
                  <a:gd name="connsiteY0" fmla="*/ 111569 h 111568"/>
                  <a:gd name="connsiteX1" fmla="*/ 0 w 193320"/>
                  <a:gd name="connsiteY1" fmla="*/ 45151 h 111568"/>
                  <a:gd name="connsiteX2" fmla="*/ 78218 w 193320"/>
                  <a:gd name="connsiteY2" fmla="*/ 0 h 111568"/>
                  <a:gd name="connsiteX3" fmla="*/ 193320 w 193320"/>
                  <a:gd name="connsiteY3" fmla="*/ 66419 h 111568"/>
                  <a:gd name="connsiteX4" fmla="*/ 115102 w 193320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568">
                    <a:moveTo>
                      <a:pt x="115102" y="111569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BA27143-9C22-4CD3-A5F4-6BBA4352BC26}"/>
                  </a:ext>
                </a:extLst>
              </p:cNvPr>
              <p:cNvSpPr/>
              <p:nvPr/>
            </p:nvSpPr>
            <p:spPr>
              <a:xfrm>
                <a:off x="1824832" y="2938891"/>
                <a:ext cx="193355" cy="111604"/>
              </a:xfrm>
              <a:custGeom>
                <a:avLst/>
                <a:gdLst>
                  <a:gd name="connsiteX0" fmla="*/ 115102 w 193355"/>
                  <a:gd name="connsiteY0" fmla="*/ 111604 h 111604"/>
                  <a:gd name="connsiteX1" fmla="*/ 0 w 193355"/>
                  <a:gd name="connsiteY1" fmla="*/ 45150 h 111604"/>
                  <a:gd name="connsiteX2" fmla="*/ 78254 w 193355"/>
                  <a:gd name="connsiteY2" fmla="*/ 0 h 111604"/>
                  <a:gd name="connsiteX3" fmla="*/ 193355 w 193355"/>
                  <a:gd name="connsiteY3" fmla="*/ 66454 h 111604"/>
                  <a:gd name="connsiteX4" fmla="*/ 115102 w 193355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C123C99-F755-4FAA-9306-3C6CA9FAFFE3}"/>
                  </a:ext>
                </a:extLst>
              </p:cNvPr>
              <p:cNvSpPr/>
              <p:nvPr/>
            </p:nvSpPr>
            <p:spPr>
              <a:xfrm>
                <a:off x="1993457" y="3036222"/>
                <a:ext cx="193320" cy="111639"/>
              </a:xfrm>
              <a:custGeom>
                <a:avLst/>
                <a:gdLst>
                  <a:gd name="connsiteX0" fmla="*/ 115066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54 h 111639"/>
                  <a:gd name="connsiteX4" fmla="*/ 115066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066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066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5ADDE3B-95FC-43DC-A833-0E78A70BBC93}"/>
                  </a:ext>
                </a:extLst>
              </p:cNvPr>
              <p:cNvSpPr/>
              <p:nvPr/>
            </p:nvSpPr>
            <p:spPr>
              <a:xfrm>
                <a:off x="2162082" y="3133589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900C7C0-6D3C-4622-9B09-9BBF2B395F52}"/>
                  </a:ext>
                </a:extLst>
              </p:cNvPr>
              <p:cNvSpPr/>
              <p:nvPr/>
            </p:nvSpPr>
            <p:spPr>
              <a:xfrm>
                <a:off x="2330672" y="3230920"/>
                <a:ext cx="193355" cy="111639"/>
              </a:xfrm>
              <a:custGeom>
                <a:avLst/>
                <a:gdLst>
                  <a:gd name="connsiteX0" fmla="*/ 115102 w 193355"/>
                  <a:gd name="connsiteY0" fmla="*/ 111639 h 111639"/>
                  <a:gd name="connsiteX1" fmla="*/ 0 w 193355"/>
                  <a:gd name="connsiteY1" fmla="*/ 45186 h 111639"/>
                  <a:gd name="connsiteX2" fmla="*/ 78254 w 193355"/>
                  <a:gd name="connsiteY2" fmla="*/ 0 h 111639"/>
                  <a:gd name="connsiteX3" fmla="*/ 193355 w 193355"/>
                  <a:gd name="connsiteY3" fmla="*/ 66454 h 111639"/>
                  <a:gd name="connsiteX4" fmla="*/ 115102 w 193355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DC40E9-F887-4BA4-881B-9F6D5ABB44DB}"/>
                  </a:ext>
                </a:extLst>
              </p:cNvPr>
              <p:cNvSpPr/>
              <p:nvPr/>
            </p:nvSpPr>
            <p:spPr>
              <a:xfrm>
                <a:off x="2499297" y="3328287"/>
                <a:ext cx="346294" cy="199926"/>
              </a:xfrm>
              <a:custGeom>
                <a:avLst/>
                <a:gdLst>
                  <a:gd name="connsiteX0" fmla="*/ 268076 w 346294"/>
                  <a:gd name="connsiteY0" fmla="*/ 199927 h 199926"/>
                  <a:gd name="connsiteX1" fmla="*/ 0 w 346294"/>
                  <a:gd name="connsiteY1" fmla="*/ 45151 h 199926"/>
                  <a:gd name="connsiteX2" fmla="*/ 78218 w 346294"/>
                  <a:gd name="connsiteY2" fmla="*/ 0 h 199926"/>
                  <a:gd name="connsiteX3" fmla="*/ 346295 w 346294"/>
                  <a:gd name="connsiteY3" fmla="*/ 154776 h 199926"/>
                  <a:gd name="connsiteX4" fmla="*/ 268076 w 346294"/>
                  <a:gd name="connsiteY4" fmla="*/ 199927 h 199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294" h="199926">
                    <a:moveTo>
                      <a:pt x="268076" y="199927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346295" y="154776"/>
                    </a:lnTo>
                    <a:lnTo>
                      <a:pt x="268076" y="1999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1578C17-445B-4714-A9C6-15341D409DE2}"/>
                  </a:ext>
                </a:extLst>
              </p:cNvPr>
              <p:cNvSpPr/>
              <p:nvPr/>
            </p:nvSpPr>
            <p:spPr>
              <a:xfrm>
                <a:off x="1728984" y="2737728"/>
                <a:ext cx="193320" cy="111639"/>
              </a:xfrm>
              <a:custGeom>
                <a:avLst/>
                <a:gdLst>
                  <a:gd name="connsiteX0" fmla="*/ 115102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89 h 111639"/>
                  <a:gd name="connsiteX4" fmla="*/ 115102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89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479E1EC-A1B9-41E6-988A-7F6C51E69F2A}"/>
                  </a:ext>
                </a:extLst>
              </p:cNvPr>
              <p:cNvSpPr/>
              <p:nvPr/>
            </p:nvSpPr>
            <p:spPr>
              <a:xfrm>
                <a:off x="1897609" y="2835094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18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18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73ACA0-0D87-4952-9FA3-3CF8F94ADBDB}"/>
                  </a:ext>
                </a:extLst>
              </p:cNvPr>
              <p:cNvSpPr/>
              <p:nvPr/>
            </p:nvSpPr>
            <p:spPr>
              <a:xfrm>
                <a:off x="2066235" y="2932461"/>
                <a:ext cx="193284" cy="111568"/>
              </a:xfrm>
              <a:custGeom>
                <a:avLst/>
                <a:gdLst>
                  <a:gd name="connsiteX0" fmla="*/ 115066 w 193284"/>
                  <a:gd name="connsiteY0" fmla="*/ 111569 h 111568"/>
                  <a:gd name="connsiteX1" fmla="*/ 0 w 193284"/>
                  <a:gd name="connsiteY1" fmla="*/ 45115 h 111568"/>
                  <a:gd name="connsiteX2" fmla="*/ 78183 w 193284"/>
                  <a:gd name="connsiteY2" fmla="*/ 0 h 111568"/>
                  <a:gd name="connsiteX3" fmla="*/ 193285 w 193284"/>
                  <a:gd name="connsiteY3" fmla="*/ 66418 h 111568"/>
                  <a:gd name="connsiteX4" fmla="*/ 115066 w 193284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568">
                    <a:moveTo>
                      <a:pt x="115066" y="111569"/>
                    </a:moveTo>
                    <a:lnTo>
                      <a:pt x="0" y="45115"/>
                    </a:lnTo>
                    <a:lnTo>
                      <a:pt x="78183" y="0"/>
                    </a:lnTo>
                    <a:lnTo>
                      <a:pt x="193285" y="66418"/>
                    </a:lnTo>
                    <a:lnTo>
                      <a:pt x="115066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86B06D-6E54-4164-85FD-D845BFC8197A}"/>
                  </a:ext>
                </a:extLst>
              </p:cNvPr>
              <p:cNvSpPr/>
              <p:nvPr/>
            </p:nvSpPr>
            <p:spPr>
              <a:xfrm>
                <a:off x="2234824" y="3029792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72C2893-B4C4-4618-800D-E14993F51E8B}"/>
                  </a:ext>
                </a:extLst>
              </p:cNvPr>
              <p:cNvSpPr/>
              <p:nvPr/>
            </p:nvSpPr>
            <p:spPr>
              <a:xfrm>
                <a:off x="2403449" y="3127124"/>
                <a:ext cx="193320" cy="111604"/>
              </a:xfrm>
              <a:custGeom>
                <a:avLst/>
                <a:gdLst>
                  <a:gd name="connsiteX0" fmla="*/ 115066 w 193320"/>
                  <a:gd name="connsiteY0" fmla="*/ 111604 h 111604"/>
                  <a:gd name="connsiteX1" fmla="*/ 0 w 193320"/>
                  <a:gd name="connsiteY1" fmla="*/ 45151 h 111604"/>
                  <a:gd name="connsiteX2" fmla="*/ 78183 w 193320"/>
                  <a:gd name="connsiteY2" fmla="*/ 0 h 111604"/>
                  <a:gd name="connsiteX3" fmla="*/ 193320 w 193320"/>
                  <a:gd name="connsiteY3" fmla="*/ 66454 h 111604"/>
                  <a:gd name="connsiteX4" fmla="*/ 115066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066" y="111604"/>
                    </a:moveTo>
                    <a:lnTo>
                      <a:pt x="0" y="45151"/>
                    </a:lnTo>
                    <a:lnTo>
                      <a:pt x="78183" y="0"/>
                    </a:lnTo>
                    <a:lnTo>
                      <a:pt x="193320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1887EB7-DD9F-4DF8-8B47-08042E962ABB}"/>
                  </a:ext>
                </a:extLst>
              </p:cNvPr>
              <p:cNvSpPr/>
              <p:nvPr/>
            </p:nvSpPr>
            <p:spPr>
              <a:xfrm>
                <a:off x="2572039" y="3224490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51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1A97B3E-B470-4071-AD19-2E8496F58DDD}"/>
                  </a:ext>
                </a:extLst>
              </p:cNvPr>
              <p:cNvSpPr/>
              <p:nvPr/>
            </p:nvSpPr>
            <p:spPr>
              <a:xfrm>
                <a:off x="2740664" y="3321822"/>
                <a:ext cx="231192" cy="133472"/>
              </a:xfrm>
              <a:custGeom>
                <a:avLst/>
                <a:gdLst>
                  <a:gd name="connsiteX0" fmla="*/ 152974 w 231192"/>
                  <a:gd name="connsiteY0" fmla="*/ 133473 h 133472"/>
                  <a:gd name="connsiteX1" fmla="*/ 0 w 231192"/>
                  <a:gd name="connsiteY1" fmla="*/ 45151 h 133472"/>
                  <a:gd name="connsiteX2" fmla="*/ 78218 w 231192"/>
                  <a:gd name="connsiteY2" fmla="*/ 0 h 133472"/>
                  <a:gd name="connsiteX3" fmla="*/ 231193 w 231192"/>
                  <a:gd name="connsiteY3" fmla="*/ 88322 h 133472"/>
                  <a:gd name="connsiteX4" fmla="*/ 152974 w 231192"/>
                  <a:gd name="connsiteY4" fmla="*/ 133473 h 133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192" h="133472">
                    <a:moveTo>
                      <a:pt x="152974" y="133473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31193" y="88322"/>
                    </a:lnTo>
                    <a:lnTo>
                      <a:pt x="152974" y="13347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F906C95-B130-495B-B7B2-3FBEBD9F85D1}"/>
                  </a:ext>
                </a:extLst>
              </p:cNvPr>
              <p:cNvSpPr/>
              <p:nvPr/>
            </p:nvSpPr>
            <p:spPr>
              <a:xfrm>
                <a:off x="1704325" y="2508443"/>
                <a:ext cx="1301907" cy="751659"/>
              </a:xfrm>
              <a:custGeom>
                <a:avLst/>
                <a:gdLst>
                  <a:gd name="connsiteX0" fmla="*/ 1263929 w 1301907"/>
                  <a:gd name="connsiteY0" fmla="*/ 751659 h 751659"/>
                  <a:gd name="connsiteX1" fmla="*/ 0 w 1301907"/>
                  <a:gd name="connsiteY1" fmla="*/ 21939 h 751659"/>
                  <a:gd name="connsiteX2" fmla="*/ 37979 w 1301907"/>
                  <a:gd name="connsiteY2" fmla="*/ 0 h 751659"/>
                  <a:gd name="connsiteX3" fmla="*/ 1301908 w 1301907"/>
                  <a:gd name="connsiteY3" fmla="*/ 729755 h 751659"/>
                  <a:gd name="connsiteX4" fmla="*/ 1263929 w 1301907"/>
                  <a:gd name="connsiteY4" fmla="*/ 751659 h 75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1907" h="751659">
                    <a:moveTo>
                      <a:pt x="1263929" y="751659"/>
                    </a:moveTo>
                    <a:lnTo>
                      <a:pt x="0" y="21939"/>
                    </a:lnTo>
                    <a:lnTo>
                      <a:pt x="37979" y="0"/>
                    </a:lnTo>
                    <a:lnTo>
                      <a:pt x="1301908" y="729755"/>
                    </a:lnTo>
                    <a:lnTo>
                      <a:pt x="1263929" y="751659"/>
                    </a:lnTo>
                    <a:close/>
                  </a:path>
                </a:pathLst>
              </a:custGeom>
              <a:solidFill>
                <a:srgbClr val="6B67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9E336A-2BF8-41E5-9813-5515FD8C28A2}"/>
                  </a:ext>
                </a:extLst>
              </p:cNvPr>
              <p:cNvSpPr/>
              <p:nvPr/>
            </p:nvSpPr>
            <p:spPr>
              <a:xfrm>
                <a:off x="907551" y="3116348"/>
                <a:ext cx="1045737" cy="603772"/>
              </a:xfrm>
              <a:custGeom>
                <a:avLst/>
                <a:gdLst>
                  <a:gd name="connsiteX0" fmla="*/ 1045737 w 1045737"/>
                  <a:gd name="connsiteY0" fmla="*/ 372403 h 603772"/>
                  <a:gd name="connsiteX1" fmla="*/ 400772 w 1045737"/>
                  <a:gd name="connsiteY1" fmla="*/ 0 h 603772"/>
                  <a:gd name="connsiteX2" fmla="*/ 0 w 1045737"/>
                  <a:gd name="connsiteY2" fmla="*/ 231405 h 603772"/>
                  <a:gd name="connsiteX3" fmla="*/ 644966 w 1045737"/>
                  <a:gd name="connsiteY3" fmla="*/ 603772 h 603772"/>
                  <a:gd name="connsiteX4" fmla="*/ 1045737 w 1045737"/>
                  <a:gd name="connsiteY4" fmla="*/ 372403 h 60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737" h="603772">
                    <a:moveTo>
                      <a:pt x="1045737" y="372403"/>
                    </a:moveTo>
                    <a:lnTo>
                      <a:pt x="400772" y="0"/>
                    </a:lnTo>
                    <a:lnTo>
                      <a:pt x="0" y="231405"/>
                    </a:lnTo>
                    <a:lnTo>
                      <a:pt x="644966" y="603772"/>
                    </a:lnTo>
                    <a:lnTo>
                      <a:pt x="1045737" y="37240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3C6BED3-F02E-45F6-B1A5-6ABDBAD138A3}"/>
                  </a:ext>
                </a:extLst>
              </p:cNvPr>
              <p:cNvSpPr/>
              <p:nvPr/>
            </p:nvSpPr>
            <p:spPr>
              <a:xfrm>
                <a:off x="369632" y="3069608"/>
                <a:ext cx="2823918" cy="988698"/>
              </a:xfrm>
              <a:custGeom>
                <a:avLst/>
                <a:gdLst>
                  <a:gd name="connsiteX0" fmla="*/ 2803060 w 2823918"/>
                  <a:gd name="connsiteY0" fmla="*/ 320049 h 988698"/>
                  <a:gd name="connsiteX1" fmla="*/ 1712985 w 2823918"/>
                  <a:gd name="connsiteY1" fmla="*/ 949541 h 988698"/>
                  <a:gd name="connsiteX2" fmla="*/ 1635791 w 2823918"/>
                  <a:gd name="connsiteY2" fmla="*/ 956925 h 988698"/>
                  <a:gd name="connsiteX3" fmla="*/ 1617773 w 2823918"/>
                  <a:gd name="connsiteY3" fmla="*/ 949541 h 988698"/>
                  <a:gd name="connsiteX4" fmla="*/ 18148 w 2823918"/>
                  <a:gd name="connsiteY4" fmla="*/ 26077 h 988698"/>
                  <a:gd name="connsiteX5" fmla="*/ 13096 w 2823918"/>
                  <a:gd name="connsiteY5" fmla="*/ 22791 h 988698"/>
                  <a:gd name="connsiteX6" fmla="*/ 12849 w 2823918"/>
                  <a:gd name="connsiteY6" fmla="*/ 22615 h 988698"/>
                  <a:gd name="connsiteX7" fmla="*/ 12849 w 2823918"/>
                  <a:gd name="connsiteY7" fmla="*/ 22615 h 988698"/>
                  <a:gd name="connsiteX8" fmla="*/ 11648 w 2823918"/>
                  <a:gd name="connsiteY8" fmla="*/ 21661 h 988698"/>
                  <a:gd name="connsiteX9" fmla="*/ 9033 w 2823918"/>
                  <a:gd name="connsiteY9" fmla="*/ 19435 h 988698"/>
                  <a:gd name="connsiteX10" fmla="*/ 7797 w 2823918"/>
                  <a:gd name="connsiteY10" fmla="*/ 18269 h 988698"/>
                  <a:gd name="connsiteX11" fmla="*/ 5076 w 2823918"/>
                  <a:gd name="connsiteY11" fmla="*/ 15266 h 988698"/>
                  <a:gd name="connsiteX12" fmla="*/ 4723 w 2823918"/>
                  <a:gd name="connsiteY12" fmla="*/ 14913 h 988698"/>
                  <a:gd name="connsiteX13" fmla="*/ 4723 w 2823918"/>
                  <a:gd name="connsiteY13" fmla="*/ 14666 h 988698"/>
                  <a:gd name="connsiteX14" fmla="*/ 2250 w 2823918"/>
                  <a:gd name="connsiteY14" fmla="*/ 11133 h 988698"/>
                  <a:gd name="connsiteX15" fmla="*/ -1283 w 2823918"/>
                  <a:gd name="connsiteY15" fmla="*/ -314 h 988698"/>
                  <a:gd name="connsiteX16" fmla="*/ -1283 w 2823918"/>
                  <a:gd name="connsiteY16" fmla="*/ -314 h 988698"/>
                  <a:gd name="connsiteX17" fmla="*/ -1283 w 2823918"/>
                  <a:gd name="connsiteY17" fmla="*/ 22756 h 988698"/>
                  <a:gd name="connsiteX18" fmla="*/ -1283 w 2823918"/>
                  <a:gd name="connsiteY18" fmla="*/ 22756 h 988698"/>
                  <a:gd name="connsiteX19" fmla="*/ 18184 w 2823918"/>
                  <a:gd name="connsiteY19" fmla="*/ 50525 h 988698"/>
                  <a:gd name="connsiteX20" fmla="*/ 1617596 w 2823918"/>
                  <a:gd name="connsiteY20" fmla="*/ 973812 h 988698"/>
                  <a:gd name="connsiteX21" fmla="*/ 1726515 w 2823918"/>
                  <a:gd name="connsiteY21" fmla="*/ 985506 h 988698"/>
                  <a:gd name="connsiteX22" fmla="*/ 1774351 w 2823918"/>
                  <a:gd name="connsiteY22" fmla="*/ 974165 h 988698"/>
                  <a:gd name="connsiteX23" fmla="*/ 2803025 w 2823918"/>
                  <a:gd name="connsiteY23" fmla="*/ 380286 h 988698"/>
                  <a:gd name="connsiteX24" fmla="*/ 2822632 w 2823918"/>
                  <a:gd name="connsiteY24" fmla="*/ 352446 h 988698"/>
                  <a:gd name="connsiteX25" fmla="*/ 2822632 w 2823918"/>
                  <a:gd name="connsiteY25" fmla="*/ 292917 h 988698"/>
                  <a:gd name="connsiteX26" fmla="*/ 2803060 w 2823918"/>
                  <a:gd name="connsiteY26" fmla="*/ 320049 h 98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823918" h="988698">
                    <a:moveTo>
                      <a:pt x="2803060" y="320049"/>
                    </a:moveTo>
                    <a:lnTo>
                      <a:pt x="1712985" y="949541"/>
                    </a:lnTo>
                    <a:cubicBezTo>
                      <a:pt x="1692176" y="961553"/>
                      <a:pt x="1660910" y="963991"/>
                      <a:pt x="1635791" y="956925"/>
                    </a:cubicBezTo>
                    <a:cubicBezTo>
                      <a:pt x="1635791" y="956925"/>
                      <a:pt x="1620140" y="950919"/>
                      <a:pt x="1617773" y="949541"/>
                    </a:cubicBezTo>
                    <a:lnTo>
                      <a:pt x="18148" y="26077"/>
                    </a:lnTo>
                    <a:cubicBezTo>
                      <a:pt x="16417" y="25084"/>
                      <a:pt x="14721" y="23989"/>
                      <a:pt x="13096" y="22791"/>
                    </a:cubicBezTo>
                    <a:lnTo>
                      <a:pt x="12849" y="22615"/>
                    </a:lnTo>
                    <a:lnTo>
                      <a:pt x="12849" y="22615"/>
                    </a:lnTo>
                    <a:lnTo>
                      <a:pt x="11648" y="21661"/>
                    </a:lnTo>
                    <a:cubicBezTo>
                      <a:pt x="10729" y="20919"/>
                      <a:pt x="9846" y="20177"/>
                      <a:pt x="9033" y="19435"/>
                    </a:cubicBezTo>
                    <a:lnTo>
                      <a:pt x="7797" y="18269"/>
                    </a:lnTo>
                    <a:cubicBezTo>
                      <a:pt x="6843" y="17323"/>
                      <a:pt x="5925" y="16319"/>
                      <a:pt x="5076" y="15266"/>
                    </a:cubicBezTo>
                    <a:lnTo>
                      <a:pt x="4723" y="14913"/>
                    </a:lnTo>
                    <a:cubicBezTo>
                      <a:pt x="4723" y="14832"/>
                      <a:pt x="4723" y="14747"/>
                      <a:pt x="4723" y="14666"/>
                    </a:cubicBezTo>
                    <a:cubicBezTo>
                      <a:pt x="3804" y="13550"/>
                      <a:pt x="2992" y="12369"/>
                      <a:pt x="2250" y="11133"/>
                    </a:cubicBezTo>
                    <a:cubicBezTo>
                      <a:pt x="166" y="7660"/>
                      <a:pt x="-1071" y="3732"/>
                      <a:pt x="-1283" y="-314"/>
                    </a:cubicBezTo>
                    <a:lnTo>
                      <a:pt x="-1283" y="-314"/>
                    </a:lnTo>
                    <a:lnTo>
                      <a:pt x="-1283" y="22756"/>
                    </a:lnTo>
                    <a:lnTo>
                      <a:pt x="-1283" y="22756"/>
                    </a:lnTo>
                    <a:cubicBezTo>
                      <a:pt x="-1283" y="32790"/>
                      <a:pt x="4971" y="42894"/>
                      <a:pt x="18184" y="50525"/>
                    </a:cubicBezTo>
                    <a:lnTo>
                      <a:pt x="1617596" y="973812"/>
                    </a:lnTo>
                    <a:cubicBezTo>
                      <a:pt x="1655752" y="992749"/>
                      <a:pt x="1710264" y="989074"/>
                      <a:pt x="1726515" y="985506"/>
                    </a:cubicBezTo>
                    <a:cubicBezTo>
                      <a:pt x="1742767" y="981938"/>
                      <a:pt x="1757323" y="977875"/>
                      <a:pt x="1774351" y="974165"/>
                    </a:cubicBezTo>
                    <a:lnTo>
                      <a:pt x="2803025" y="380286"/>
                    </a:lnTo>
                    <a:cubicBezTo>
                      <a:pt x="2816273" y="372619"/>
                      <a:pt x="2822808" y="362621"/>
                      <a:pt x="2822632" y="352446"/>
                    </a:cubicBezTo>
                    <a:lnTo>
                      <a:pt x="2822632" y="292917"/>
                    </a:lnTo>
                    <a:cubicBezTo>
                      <a:pt x="2822562" y="302774"/>
                      <a:pt x="2816025" y="312630"/>
                      <a:pt x="2803060" y="320049"/>
                    </a:cubicBezTo>
                    <a:close/>
                  </a:path>
                </a:pathLst>
              </a:custGeom>
              <a:solidFill>
                <a:srgbClr val="5652CC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02" name="Graphic 6">
              <a:extLst>
                <a:ext uri="{FF2B5EF4-FFF2-40B4-BE49-F238E27FC236}">
                  <a16:creationId xmlns:a16="http://schemas.microsoft.com/office/drawing/2014/main" id="{6E496138-A84B-4A48-96A9-CCCD513B63BA}"/>
                </a:ext>
              </a:extLst>
            </p:cNvPr>
            <p:cNvGrpSpPr/>
            <p:nvPr/>
          </p:nvGrpSpPr>
          <p:grpSpPr>
            <a:xfrm>
              <a:off x="1804800" y="915557"/>
              <a:ext cx="1410898" cy="2273852"/>
              <a:chOff x="1804800" y="915557"/>
              <a:chExt cx="1410898" cy="2273852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D8AB038-CF12-4B66-B066-7FB6B04DA1ED}"/>
                  </a:ext>
                </a:extLst>
              </p:cNvPr>
              <p:cNvSpPr/>
              <p:nvPr/>
            </p:nvSpPr>
            <p:spPr>
              <a:xfrm>
                <a:off x="3096957" y="1593118"/>
                <a:ext cx="118741" cy="84811"/>
              </a:xfrm>
              <a:custGeom>
                <a:avLst/>
                <a:gdLst>
                  <a:gd name="connsiteX0" fmla="*/ -1283 w 118741"/>
                  <a:gd name="connsiteY0" fmla="*/ 15959 h 84811"/>
                  <a:gd name="connsiteX1" fmla="*/ 117458 w 118741"/>
                  <a:gd name="connsiteY1" fmla="*/ 84498 h 84811"/>
                  <a:gd name="connsiteX2" fmla="*/ -1283 w 118741"/>
                  <a:gd name="connsiteY2" fmla="*/ 15959 h 8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41" h="84811">
                    <a:moveTo>
                      <a:pt x="-1283" y="15959"/>
                    </a:moveTo>
                    <a:lnTo>
                      <a:pt x="117458" y="84498"/>
                    </a:lnTo>
                    <a:cubicBezTo>
                      <a:pt x="117458" y="8682"/>
                      <a:pt x="64288" y="-21984"/>
                      <a:pt x="-1283" y="15959"/>
                    </a:cubicBezTo>
                    <a:close/>
                  </a:path>
                </a:pathLst>
              </a:custGeom>
              <a:solidFill>
                <a:srgbClr val="A3A9D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A453357-17D4-4198-85F0-0C2CE7944A58}"/>
                  </a:ext>
                </a:extLst>
              </p:cNvPr>
              <p:cNvSpPr/>
              <p:nvPr/>
            </p:nvSpPr>
            <p:spPr>
              <a:xfrm>
                <a:off x="1804800" y="915557"/>
                <a:ext cx="1375744" cy="2273815"/>
              </a:xfrm>
              <a:custGeom>
                <a:avLst/>
                <a:gdLst>
                  <a:gd name="connsiteX0" fmla="*/ 201753 w 1375744"/>
                  <a:gd name="connsiteY0" fmla="*/ 7855 h 2273815"/>
                  <a:gd name="connsiteX1" fmla="*/ 200905 w 1375744"/>
                  <a:gd name="connsiteY1" fmla="*/ 7361 h 2273815"/>
                  <a:gd name="connsiteX2" fmla="*/ 200905 w 1375744"/>
                  <a:gd name="connsiteY2" fmla="*/ 7361 h 2273815"/>
                  <a:gd name="connsiteX3" fmla="*/ 117423 w 1375744"/>
                  <a:gd name="connsiteY3" fmla="*/ 15910 h 2273815"/>
                  <a:gd name="connsiteX4" fmla="*/ -1283 w 1375744"/>
                  <a:gd name="connsiteY4" fmla="*/ 221525 h 2273815"/>
                  <a:gd name="connsiteX5" fmla="*/ -1283 w 1375744"/>
                  <a:gd name="connsiteY5" fmla="*/ 1595999 h 2273815"/>
                  <a:gd name="connsiteX6" fmla="*/ 1172240 w 1375744"/>
                  <a:gd name="connsiteY6" fmla="*/ 2273502 h 2273815"/>
                  <a:gd name="connsiteX7" fmla="*/ 1172240 w 1375744"/>
                  <a:gd name="connsiteY7" fmla="*/ 899029 h 2273815"/>
                  <a:gd name="connsiteX8" fmla="*/ 1290945 w 1375744"/>
                  <a:gd name="connsiteY8" fmla="*/ 693414 h 2273815"/>
                  <a:gd name="connsiteX9" fmla="*/ 1374462 w 1375744"/>
                  <a:gd name="connsiteY9" fmla="*/ 684864 h 227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5744" h="2273815">
                    <a:moveTo>
                      <a:pt x="201753" y="7855"/>
                    </a:moveTo>
                    <a:lnTo>
                      <a:pt x="200905" y="7361"/>
                    </a:lnTo>
                    <a:lnTo>
                      <a:pt x="200905" y="7361"/>
                    </a:lnTo>
                    <a:cubicBezTo>
                      <a:pt x="179460" y="-4792"/>
                      <a:pt x="149961" y="-2920"/>
                      <a:pt x="117423" y="15910"/>
                    </a:cubicBezTo>
                    <a:cubicBezTo>
                      <a:pt x="51711" y="53748"/>
                      <a:pt x="-1283" y="145921"/>
                      <a:pt x="-1283" y="221525"/>
                    </a:cubicBezTo>
                    <a:lnTo>
                      <a:pt x="-1283" y="1595999"/>
                    </a:lnTo>
                    <a:lnTo>
                      <a:pt x="1172240" y="2273502"/>
                    </a:lnTo>
                    <a:lnTo>
                      <a:pt x="1172240" y="899029"/>
                    </a:lnTo>
                    <a:cubicBezTo>
                      <a:pt x="1172240" y="823319"/>
                      <a:pt x="1225233" y="731287"/>
                      <a:pt x="1290945" y="693414"/>
                    </a:cubicBezTo>
                    <a:cubicBezTo>
                      <a:pt x="1323518" y="674619"/>
                      <a:pt x="1353018" y="672747"/>
                      <a:pt x="1374462" y="684864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70EAA0-4FD8-4AB2-96E0-D359C34D9305}"/>
                  </a:ext>
                </a:extLst>
              </p:cNvPr>
              <p:cNvSpPr/>
              <p:nvPr/>
            </p:nvSpPr>
            <p:spPr>
              <a:xfrm>
                <a:off x="2613551" y="189086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7673128-7132-4D47-AB5F-4EB9AAD288EA}"/>
                  </a:ext>
                </a:extLst>
              </p:cNvPr>
              <p:cNvSpPr/>
              <p:nvPr/>
            </p:nvSpPr>
            <p:spPr>
              <a:xfrm>
                <a:off x="2723954" y="195460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5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00270475-81DB-415F-886F-CAFAC5CA791A}"/>
                  </a:ext>
                </a:extLst>
              </p:cNvPr>
              <p:cNvSpPr/>
              <p:nvPr/>
            </p:nvSpPr>
            <p:spPr>
              <a:xfrm>
                <a:off x="1966466" y="152831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524 h 279628"/>
                  <a:gd name="connsiteX1" fmla="*/ 0 w 444296"/>
                  <a:gd name="connsiteY1" fmla="*/ 0 h 279628"/>
                  <a:gd name="connsiteX2" fmla="*/ 0 w 444296"/>
                  <a:gd name="connsiteY2" fmla="*/ 23140 h 279628"/>
                  <a:gd name="connsiteX3" fmla="*/ 444297 w 444296"/>
                  <a:gd name="connsiteY3" fmla="*/ 279629 h 279628"/>
                  <a:gd name="connsiteX4" fmla="*/ 444297 w 444296"/>
                  <a:gd name="connsiteY4" fmla="*/ 256524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524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444297" y="279629"/>
                    </a:lnTo>
                    <a:lnTo>
                      <a:pt x="444297" y="2565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7205258-CB0C-4F9E-AD9C-FBE52834A135}"/>
                  </a:ext>
                </a:extLst>
              </p:cNvPr>
              <p:cNvSpPr/>
              <p:nvPr/>
            </p:nvSpPr>
            <p:spPr>
              <a:xfrm>
                <a:off x="2469409" y="181868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0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0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3FE9D8-ECC6-45C8-9ED0-AF6C96A98498}"/>
                  </a:ext>
                </a:extLst>
              </p:cNvPr>
              <p:cNvSpPr/>
              <p:nvPr/>
            </p:nvSpPr>
            <p:spPr>
              <a:xfrm>
                <a:off x="2613551" y="2064714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4979432-619F-494D-8E3A-8ADA213096D8}"/>
                  </a:ext>
                </a:extLst>
              </p:cNvPr>
              <p:cNvSpPr/>
              <p:nvPr/>
            </p:nvSpPr>
            <p:spPr>
              <a:xfrm>
                <a:off x="2723954" y="2128447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6EAD62-C9F7-47C7-8192-AB79556FDB46}"/>
                  </a:ext>
                </a:extLst>
              </p:cNvPr>
              <p:cNvSpPr/>
              <p:nvPr/>
            </p:nvSpPr>
            <p:spPr>
              <a:xfrm>
                <a:off x="1966466" y="1702165"/>
                <a:ext cx="601086" cy="370176"/>
              </a:xfrm>
              <a:custGeom>
                <a:avLst/>
                <a:gdLst>
                  <a:gd name="connsiteX0" fmla="*/ 601087 w 601086"/>
                  <a:gd name="connsiteY0" fmla="*/ 347037 h 370176"/>
                  <a:gd name="connsiteX1" fmla="*/ 0 w 601086"/>
                  <a:gd name="connsiteY1" fmla="*/ 0 h 370176"/>
                  <a:gd name="connsiteX2" fmla="*/ 0 w 601086"/>
                  <a:gd name="connsiteY2" fmla="*/ 23105 h 370176"/>
                  <a:gd name="connsiteX3" fmla="*/ 601087 w 601086"/>
                  <a:gd name="connsiteY3" fmla="*/ 370177 h 370176"/>
                  <a:gd name="connsiteX4" fmla="*/ 601087 w 601086"/>
                  <a:gd name="connsiteY4" fmla="*/ 347037 h 370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086" h="370176">
                    <a:moveTo>
                      <a:pt x="601087" y="347037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601087" y="370177"/>
                    </a:lnTo>
                    <a:lnTo>
                      <a:pt x="601087" y="347037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1A3C5485-F7EF-440B-A312-AE6AF0163795}"/>
                  </a:ext>
                </a:extLst>
              </p:cNvPr>
              <p:cNvSpPr/>
              <p:nvPr/>
            </p:nvSpPr>
            <p:spPr>
              <a:xfrm>
                <a:off x="2613551" y="223868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241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D4091A0-EF11-44AE-98C6-6E279BEFB08E}"/>
                  </a:ext>
                </a:extLst>
              </p:cNvPr>
              <p:cNvSpPr/>
              <p:nvPr/>
            </p:nvSpPr>
            <p:spPr>
              <a:xfrm>
                <a:off x="2723954" y="230226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1DAD9BBE-332F-4E40-89BF-7CD6748941A3}"/>
                  </a:ext>
                </a:extLst>
              </p:cNvPr>
              <p:cNvSpPr/>
              <p:nvPr/>
            </p:nvSpPr>
            <p:spPr>
              <a:xfrm>
                <a:off x="1966466" y="1876019"/>
                <a:ext cx="165304" cy="118564"/>
              </a:xfrm>
              <a:custGeom>
                <a:avLst/>
                <a:gdLst>
                  <a:gd name="connsiteX0" fmla="*/ 165304 w 165304"/>
                  <a:gd name="connsiteY0" fmla="*/ 95424 h 118564"/>
                  <a:gd name="connsiteX1" fmla="*/ 0 w 165304"/>
                  <a:gd name="connsiteY1" fmla="*/ 0 h 118564"/>
                  <a:gd name="connsiteX2" fmla="*/ 0 w 165304"/>
                  <a:gd name="connsiteY2" fmla="*/ 23105 h 118564"/>
                  <a:gd name="connsiteX3" fmla="*/ 165304 w 165304"/>
                  <a:gd name="connsiteY3" fmla="*/ 118564 h 118564"/>
                  <a:gd name="connsiteX4" fmla="*/ 165304 w 165304"/>
                  <a:gd name="connsiteY4" fmla="*/ 95424 h 11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304" h="118564">
                    <a:moveTo>
                      <a:pt x="165304" y="95424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165304" y="118564"/>
                    </a:lnTo>
                    <a:lnTo>
                      <a:pt x="165304" y="954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27124E3-7478-49DC-B16A-63845198CAC9}"/>
                  </a:ext>
                </a:extLst>
              </p:cNvPr>
              <p:cNvSpPr/>
              <p:nvPr/>
            </p:nvSpPr>
            <p:spPr>
              <a:xfrm>
                <a:off x="2190451" y="2005323"/>
                <a:ext cx="377101" cy="240837"/>
              </a:xfrm>
              <a:custGeom>
                <a:avLst/>
                <a:gdLst>
                  <a:gd name="connsiteX0" fmla="*/ 0 w 377101"/>
                  <a:gd name="connsiteY0" fmla="*/ 0 h 240837"/>
                  <a:gd name="connsiteX1" fmla="*/ 0 w 377101"/>
                  <a:gd name="connsiteY1" fmla="*/ 23105 h 240837"/>
                  <a:gd name="connsiteX2" fmla="*/ 377101 w 377101"/>
                  <a:gd name="connsiteY2" fmla="*/ 240838 h 240837"/>
                  <a:gd name="connsiteX3" fmla="*/ 377101 w 377101"/>
                  <a:gd name="connsiteY3" fmla="*/ 217732 h 240837"/>
                  <a:gd name="connsiteX4" fmla="*/ 0 w 377101"/>
                  <a:gd name="connsiteY4" fmla="*/ 0 h 2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101" h="240837">
                    <a:moveTo>
                      <a:pt x="0" y="0"/>
                    </a:moveTo>
                    <a:lnTo>
                      <a:pt x="0" y="23105"/>
                    </a:lnTo>
                    <a:lnTo>
                      <a:pt x="377101" y="240838"/>
                    </a:lnTo>
                    <a:lnTo>
                      <a:pt x="377101" y="2177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56E3CB2A-BF98-41A4-BA2B-38FA4BE36797}"/>
                  </a:ext>
                </a:extLst>
              </p:cNvPr>
              <p:cNvSpPr/>
              <p:nvPr/>
            </p:nvSpPr>
            <p:spPr>
              <a:xfrm>
                <a:off x="2613551" y="241238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E4FC782-5068-46AA-BA18-B52EF8FD77DA}"/>
                  </a:ext>
                </a:extLst>
              </p:cNvPr>
              <p:cNvSpPr/>
              <p:nvPr/>
            </p:nvSpPr>
            <p:spPr>
              <a:xfrm>
                <a:off x="2723954" y="2476132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686B70AF-A49E-4336-B401-643A752F5380}"/>
                  </a:ext>
                </a:extLst>
              </p:cNvPr>
              <p:cNvSpPr/>
              <p:nvPr/>
            </p:nvSpPr>
            <p:spPr>
              <a:xfrm>
                <a:off x="1966466" y="2049837"/>
                <a:ext cx="293053" cy="192330"/>
              </a:xfrm>
              <a:custGeom>
                <a:avLst/>
                <a:gdLst>
                  <a:gd name="connsiteX0" fmla="*/ 293054 w 293053"/>
                  <a:gd name="connsiteY0" fmla="*/ 169190 h 192330"/>
                  <a:gd name="connsiteX1" fmla="*/ 0 w 293053"/>
                  <a:gd name="connsiteY1" fmla="*/ 0 h 192330"/>
                  <a:gd name="connsiteX2" fmla="*/ 0 w 293053"/>
                  <a:gd name="connsiteY2" fmla="*/ 23140 h 192330"/>
                  <a:gd name="connsiteX3" fmla="*/ 293054 w 293053"/>
                  <a:gd name="connsiteY3" fmla="*/ 192331 h 192330"/>
                  <a:gd name="connsiteX4" fmla="*/ 293054 w 293053"/>
                  <a:gd name="connsiteY4" fmla="*/ 169190 h 19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53" h="192330">
                    <a:moveTo>
                      <a:pt x="293054" y="169190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293054" y="192331"/>
                    </a:lnTo>
                    <a:lnTo>
                      <a:pt x="293054" y="16919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72C23A44-2F77-4A94-9630-7CE667F1001B}"/>
                  </a:ext>
                </a:extLst>
              </p:cNvPr>
              <p:cNvSpPr/>
              <p:nvPr/>
            </p:nvSpPr>
            <p:spPr>
              <a:xfrm>
                <a:off x="2318201" y="2252908"/>
                <a:ext cx="249351" cy="167105"/>
              </a:xfrm>
              <a:custGeom>
                <a:avLst/>
                <a:gdLst>
                  <a:gd name="connsiteX0" fmla="*/ 0 w 249351"/>
                  <a:gd name="connsiteY0" fmla="*/ 0 h 167105"/>
                  <a:gd name="connsiteX1" fmla="*/ 0 w 249351"/>
                  <a:gd name="connsiteY1" fmla="*/ 23140 h 167105"/>
                  <a:gd name="connsiteX2" fmla="*/ 249352 w 249351"/>
                  <a:gd name="connsiteY2" fmla="*/ 167106 h 167105"/>
                  <a:gd name="connsiteX3" fmla="*/ 249352 w 249351"/>
                  <a:gd name="connsiteY3" fmla="*/ 143966 h 167105"/>
                  <a:gd name="connsiteX4" fmla="*/ 0 w 249351"/>
                  <a:gd name="connsiteY4" fmla="*/ 0 h 167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351" h="167105">
                    <a:moveTo>
                      <a:pt x="0" y="0"/>
                    </a:moveTo>
                    <a:lnTo>
                      <a:pt x="0" y="23140"/>
                    </a:lnTo>
                    <a:lnTo>
                      <a:pt x="249352" y="167106"/>
                    </a:lnTo>
                    <a:lnTo>
                      <a:pt x="249352" y="1439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E4796A4-F4AF-4921-8687-1947D444E3B1}"/>
                  </a:ext>
                </a:extLst>
              </p:cNvPr>
              <p:cNvSpPr/>
              <p:nvPr/>
            </p:nvSpPr>
            <p:spPr>
              <a:xfrm>
                <a:off x="2613551" y="258624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116373C6-EAD7-42CF-BF96-4813E4479DA5}"/>
                  </a:ext>
                </a:extLst>
              </p:cNvPr>
              <p:cNvSpPr/>
              <p:nvPr/>
            </p:nvSpPr>
            <p:spPr>
              <a:xfrm>
                <a:off x="2723954" y="2649973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251D30DC-EF41-429B-8EA5-8ADBEA95187A}"/>
                  </a:ext>
                </a:extLst>
              </p:cNvPr>
              <p:cNvSpPr/>
              <p:nvPr/>
            </p:nvSpPr>
            <p:spPr>
              <a:xfrm>
                <a:off x="1966466" y="222369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488 h 279628"/>
                  <a:gd name="connsiteX1" fmla="*/ 0 w 444296"/>
                  <a:gd name="connsiteY1" fmla="*/ 0 h 279628"/>
                  <a:gd name="connsiteX2" fmla="*/ 0 w 444296"/>
                  <a:gd name="connsiteY2" fmla="*/ 23105 h 279628"/>
                  <a:gd name="connsiteX3" fmla="*/ 444297 w 444296"/>
                  <a:gd name="connsiteY3" fmla="*/ 279629 h 279628"/>
                  <a:gd name="connsiteX4" fmla="*/ 444297 w 444296"/>
                  <a:gd name="connsiteY4" fmla="*/ 256488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488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444297" y="279629"/>
                    </a:lnTo>
                    <a:lnTo>
                      <a:pt x="444297" y="256488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574E375-191F-49E9-95E9-778CFD710B8A}"/>
                  </a:ext>
                </a:extLst>
              </p:cNvPr>
              <p:cNvSpPr/>
              <p:nvPr/>
            </p:nvSpPr>
            <p:spPr>
              <a:xfrm>
                <a:off x="2469409" y="251406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1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1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C86FD10-26BE-4F5A-802B-48B60556C853}"/>
                  </a:ext>
                </a:extLst>
              </p:cNvPr>
              <p:cNvSpPr/>
              <p:nvPr/>
            </p:nvSpPr>
            <p:spPr>
              <a:xfrm>
                <a:off x="2613551" y="2760071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BE33884-CD0B-4562-ABFB-9396B03B4922}"/>
                  </a:ext>
                </a:extLst>
              </p:cNvPr>
              <p:cNvSpPr/>
              <p:nvPr/>
            </p:nvSpPr>
            <p:spPr>
              <a:xfrm>
                <a:off x="2723954" y="2823827"/>
                <a:ext cx="77723" cy="100771"/>
              </a:xfrm>
              <a:custGeom>
                <a:avLst/>
                <a:gdLst>
                  <a:gd name="connsiteX0" fmla="*/ -1283 w 77723"/>
                  <a:gd name="connsiteY0" fmla="*/ 27523 h 100771"/>
                  <a:gd name="connsiteX1" fmla="*/ 37579 w 77723"/>
                  <a:gd name="connsiteY1" fmla="*/ 4983 h 100771"/>
                  <a:gd name="connsiteX2" fmla="*/ 76441 w 77723"/>
                  <a:gd name="connsiteY2" fmla="*/ 72603 h 100771"/>
                  <a:gd name="connsiteX3" fmla="*/ 37579 w 77723"/>
                  <a:gd name="connsiteY3" fmla="*/ 95107 h 100771"/>
                  <a:gd name="connsiteX4" fmla="*/ -1283 w 77723"/>
                  <a:gd name="connsiteY4" fmla="*/ 27523 h 10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71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07"/>
                    </a:cubicBezTo>
                    <a:cubicBezTo>
                      <a:pt x="16382" y="82636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7602034-7C14-414B-9C29-131FA37C3685}"/>
                  </a:ext>
                </a:extLst>
              </p:cNvPr>
              <p:cNvSpPr/>
              <p:nvPr/>
            </p:nvSpPr>
            <p:spPr>
              <a:xfrm>
                <a:off x="1966466" y="2397545"/>
                <a:ext cx="257653" cy="171875"/>
              </a:xfrm>
              <a:custGeom>
                <a:avLst/>
                <a:gdLst>
                  <a:gd name="connsiteX0" fmla="*/ 257654 w 257653"/>
                  <a:gd name="connsiteY0" fmla="*/ 148735 h 171875"/>
                  <a:gd name="connsiteX1" fmla="*/ 0 w 257653"/>
                  <a:gd name="connsiteY1" fmla="*/ 0 h 171875"/>
                  <a:gd name="connsiteX2" fmla="*/ 0 w 257653"/>
                  <a:gd name="connsiteY2" fmla="*/ 23105 h 171875"/>
                  <a:gd name="connsiteX3" fmla="*/ 257654 w 257653"/>
                  <a:gd name="connsiteY3" fmla="*/ 171875 h 171875"/>
                  <a:gd name="connsiteX4" fmla="*/ 257654 w 257653"/>
                  <a:gd name="connsiteY4" fmla="*/ 148735 h 171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53" h="171875">
                    <a:moveTo>
                      <a:pt x="257654" y="148735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257654" y="171875"/>
                    </a:lnTo>
                    <a:lnTo>
                      <a:pt x="257654" y="148735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47F10F43-63BB-48DD-9891-D481437D17D5}"/>
                  </a:ext>
                </a:extLst>
              </p:cNvPr>
              <p:cNvSpPr/>
              <p:nvPr/>
            </p:nvSpPr>
            <p:spPr>
              <a:xfrm>
                <a:off x="2282801" y="2580161"/>
                <a:ext cx="284751" cy="187526"/>
              </a:xfrm>
              <a:custGeom>
                <a:avLst/>
                <a:gdLst>
                  <a:gd name="connsiteX0" fmla="*/ 0 w 284751"/>
                  <a:gd name="connsiteY0" fmla="*/ 0 h 187526"/>
                  <a:gd name="connsiteX1" fmla="*/ 0 w 284751"/>
                  <a:gd name="connsiteY1" fmla="*/ 23105 h 187526"/>
                  <a:gd name="connsiteX2" fmla="*/ 284751 w 284751"/>
                  <a:gd name="connsiteY2" fmla="*/ 187526 h 187526"/>
                  <a:gd name="connsiteX3" fmla="*/ 284751 w 284751"/>
                  <a:gd name="connsiteY3" fmla="*/ 164421 h 187526"/>
                  <a:gd name="connsiteX4" fmla="*/ 0 w 284751"/>
                  <a:gd name="connsiteY4" fmla="*/ 0 h 18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751" h="187526">
                    <a:moveTo>
                      <a:pt x="0" y="0"/>
                    </a:moveTo>
                    <a:lnTo>
                      <a:pt x="0" y="23105"/>
                    </a:lnTo>
                    <a:lnTo>
                      <a:pt x="284751" y="187526"/>
                    </a:lnTo>
                    <a:lnTo>
                      <a:pt x="284751" y="1644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D98A286-D3E1-428B-8A41-D7444A9BF82F}"/>
                  </a:ext>
                </a:extLst>
              </p:cNvPr>
              <p:cNvSpPr/>
              <p:nvPr/>
            </p:nvSpPr>
            <p:spPr>
              <a:xfrm>
                <a:off x="2978252" y="1946218"/>
                <a:ext cx="102348" cy="1243191"/>
              </a:xfrm>
              <a:custGeom>
                <a:avLst/>
                <a:gdLst>
                  <a:gd name="connsiteX0" fmla="*/ 0 w 102348"/>
                  <a:gd name="connsiteY0" fmla="*/ 1243191 h 1243191"/>
                  <a:gd name="connsiteX1" fmla="*/ 102348 w 102348"/>
                  <a:gd name="connsiteY1" fmla="*/ 59105 h 1243191"/>
                  <a:gd name="connsiteX2" fmla="*/ 0 w 102348"/>
                  <a:gd name="connsiteY2" fmla="*/ 0 h 1243191"/>
                  <a:gd name="connsiteX3" fmla="*/ 0 w 102348"/>
                  <a:gd name="connsiteY3" fmla="*/ 1243191 h 1243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348" h="1243191">
                    <a:moveTo>
                      <a:pt x="0" y="1243191"/>
                    </a:moveTo>
                    <a:lnTo>
                      <a:pt x="102348" y="59105"/>
                    </a:lnTo>
                    <a:lnTo>
                      <a:pt x="0" y="0"/>
                    </a:lnTo>
                    <a:lnTo>
                      <a:pt x="0" y="1243191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3527" cap="flat">
                <a:noFill/>
                <a:prstDash val="solid"/>
                <a:miter/>
              </a:ln>
              <a:effectLst>
                <a:softEdge rad="12700"/>
              </a:effectLst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965F97-091E-4087-B393-DFA3A3111B60}"/>
                  </a:ext>
                </a:extLst>
              </p:cNvPr>
              <p:cNvSpPr/>
              <p:nvPr/>
            </p:nvSpPr>
            <p:spPr>
              <a:xfrm>
                <a:off x="1966430" y="1256382"/>
                <a:ext cx="162513" cy="210085"/>
              </a:xfrm>
              <a:custGeom>
                <a:avLst/>
                <a:gdLst>
                  <a:gd name="connsiteX0" fmla="*/ 161231 w 162513"/>
                  <a:gd name="connsiteY0" fmla="*/ 151320 h 210085"/>
                  <a:gd name="connsiteX1" fmla="*/ 79974 w 162513"/>
                  <a:gd name="connsiteY1" fmla="*/ 198838 h 210085"/>
                  <a:gd name="connsiteX2" fmla="*/ -1283 w 162513"/>
                  <a:gd name="connsiteY2" fmla="*/ 58122 h 210085"/>
                  <a:gd name="connsiteX3" fmla="*/ 79974 w 162513"/>
                  <a:gd name="connsiteY3" fmla="*/ 10605 h 210085"/>
                  <a:gd name="connsiteX4" fmla="*/ 161231 w 162513"/>
                  <a:gd name="connsiteY4" fmla="*/ 151320 h 2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513" h="210085">
                    <a:moveTo>
                      <a:pt x="161231" y="151320"/>
                    </a:moveTo>
                    <a:cubicBezTo>
                      <a:pt x="161231" y="203289"/>
                      <a:pt x="124842" y="224593"/>
                      <a:pt x="79974" y="198838"/>
                    </a:cubicBezTo>
                    <a:cubicBezTo>
                      <a:pt x="35106" y="173083"/>
                      <a:pt x="-1283" y="110091"/>
                      <a:pt x="-1283" y="58122"/>
                    </a:cubicBezTo>
                    <a:cubicBezTo>
                      <a:pt x="-1283" y="6154"/>
                      <a:pt x="35106" y="-15114"/>
                      <a:pt x="79974" y="10605"/>
                    </a:cubicBezTo>
                    <a:cubicBezTo>
                      <a:pt x="124842" y="36325"/>
                      <a:pt x="161231" y="99457"/>
                      <a:pt x="161231" y="151320"/>
                    </a:cubicBezTo>
                    <a:close/>
                  </a:path>
                </a:pathLst>
              </a:custGeom>
              <a:solidFill>
                <a:srgbClr val="CED3F8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9A60A67-9FB9-4817-AC0D-1A65ACACAEF4}"/>
                  </a:ext>
                </a:extLst>
              </p:cNvPr>
              <p:cNvSpPr/>
              <p:nvPr/>
            </p:nvSpPr>
            <p:spPr>
              <a:xfrm>
                <a:off x="2007518" y="1308130"/>
                <a:ext cx="79987" cy="114335"/>
              </a:xfrm>
              <a:custGeom>
                <a:avLst/>
                <a:gdLst>
                  <a:gd name="connsiteX0" fmla="*/ 49767 w 79987"/>
                  <a:gd name="connsiteY0" fmla="*/ 58132 h 114335"/>
                  <a:gd name="connsiteX1" fmla="*/ 60013 w 79987"/>
                  <a:gd name="connsiteY1" fmla="*/ 41209 h 114335"/>
                  <a:gd name="connsiteX2" fmla="*/ 38816 w 79987"/>
                  <a:gd name="connsiteY2" fmla="*/ 2347 h 114335"/>
                  <a:gd name="connsiteX3" fmla="*/ 17618 w 79987"/>
                  <a:gd name="connsiteY3" fmla="*/ 16867 h 114335"/>
                  <a:gd name="connsiteX4" fmla="*/ 27864 w 79987"/>
                  <a:gd name="connsiteY4" fmla="*/ 45555 h 114335"/>
                  <a:gd name="connsiteX5" fmla="*/ -1283 w 79987"/>
                  <a:gd name="connsiteY5" fmla="*/ 67847 h 114335"/>
                  <a:gd name="connsiteX6" fmla="*/ 38709 w 79987"/>
                  <a:gd name="connsiteY6" fmla="*/ 90917 h 114335"/>
                  <a:gd name="connsiteX7" fmla="*/ 78702 w 79987"/>
                  <a:gd name="connsiteY7" fmla="*/ 114022 h 114335"/>
                  <a:gd name="connsiteX8" fmla="*/ 49767 w 79987"/>
                  <a:gd name="connsiteY8" fmla="*/ 58132 h 11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987" h="114335">
                    <a:moveTo>
                      <a:pt x="49767" y="58132"/>
                    </a:moveTo>
                    <a:cubicBezTo>
                      <a:pt x="55880" y="56966"/>
                      <a:pt x="60013" y="51066"/>
                      <a:pt x="60013" y="41209"/>
                    </a:cubicBezTo>
                    <a:cubicBezTo>
                      <a:pt x="60013" y="26477"/>
                      <a:pt x="50545" y="9095"/>
                      <a:pt x="38816" y="2347"/>
                    </a:cubicBezTo>
                    <a:cubicBezTo>
                      <a:pt x="27087" y="-4401"/>
                      <a:pt x="17618" y="2135"/>
                      <a:pt x="17618" y="16867"/>
                    </a:cubicBezTo>
                    <a:cubicBezTo>
                      <a:pt x="18007" y="27254"/>
                      <a:pt x="21575" y="37270"/>
                      <a:pt x="27864" y="45555"/>
                    </a:cubicBezTo>
                    <a:cubicBezTo>
                      <a:pt x="10199" y="42022"/>
                      <a:pt x="-1283" y="53362"/>
                      <a:pt x="-1283" y="67847"/>
                    </a:cubicBezTo>
                    <a:lnTo>
                      <a:pt x="38709" y="90917"/>
                    </a:lnTo>
                    <a:lnTo>
                      <a:pt x="78702" y="114022"/>
                    </a:lnTo>
                    <a:cubicBezTo>
                      <a:pt x="78914" y="99573"/>
                      <a:pt x="67573" y="75337"/>
                      <a:pt x="49767" y="58132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8414819-D40D-479A-9F94-EE3C89B0646B}"/>
                  </a:ext>
                </a:extLst>
              </p:cNvPr>
              <p:cNvSpPr/>
              <p:nvPr/>
            </p:nvSpPr>
            <p:spPr>
              <a:xfrm>
                <a:off x="2175471" y="1446985"/>
                <a:ext cx="636218" cy="376535"/>
              </a:xfrm>
              <a:custGeom>
                <a:avLst/>
                <a:gdLst>
                  <a:gd name="connsiteX0" fmla="*/ 624323 w 636218"/>
                  <a:gd name="connsiteY0" fmla="*/ 376222 h 376535"/>
                  <a:gd name="connsiteX1" fmla="*/ 615138 w 636218"/>
                  <a:gd name="connsiteY1" fmla="*/ 370922 h 376535"/>
                  <a:gd name="connsiteX2" fmla="*/ 593411 w 636218"/>
                  <a:gd name="connsiteY2" fmla="*/ 347782 h 376535"/>
                  <a:gd name="connsiteX3" fmla="*/ 578396 w 636218"/>
                  <a:gd name="connsiteY3" fmla="*/ 345238 h 376535"/>
                  <a:gd name="connsiteX4" fmla="*/ 542184 w 636218"/>
                  <a:gd name="connsiteY4" fmla="*/ 342694 h 376535"/>
                  <a:gd name="connsiteX5" fmla="*/ 512719 w 636218"/>
                  <a:gd name="connsiteY5" fmla="*/ 311782 h 376535"/>
                  <a:gd name="connsiteX6" fmla="*/ 475942 w 636218"/>
                  <a:gd name="connsiteY6" fmla="*/ 286097 h 376535"/>
                  <a:gd name="connsiteX7" fmla="*/ 410230 w 636218"/>
                  <a:gd name="connsiteY7" fmla="*/ 252606 h 376535"/>
                  <a:gd name="connsiteX8" fmla="*/ 388503 w 636218"/>
                  <a:gd name="connsiteY8" fmla="*/ 229465 h 376535"/>
                  <a:gd name="connsiteX9" fmla="*/ 373488 w 636218"/>
                  <a:gd name="connsiteY9" fmla="*/ 226921 h 376535"/>
                  <a:gd name="connsiteX10" fmla="*/ 337276 w 636218"/>
                  <a:gd name="connsiteY10" fmla="*/ 224378 h 376535"/>
                  <a:gd name="connsiteX11" fmla="*/ 307776 w 636218"/>
                  <a:gd name="connsiteY11" fmla="*/ 193465 h 376535"/>
                  <a:gd name="connsiteX12" fmla="*/ 271034 w 636218"/>
                  <a:gd name="connsiteY12" fmla="*/ 167781 h 376535"/>
                  <a:gd name="connsiteX13" fmla="*/ 205287 w 636218"/>
                  <a:gd name="connsiteY13" fmla="*/ 134289 h 376535"/>
                  <a:gd name="connsiteX14" fmla="*/ 168544 w 636218"/>
                  <a:gd name="connsiteY14" fmla="*/ 108605 h 376535"/>
                  <a:gd name="connsiteX15" fmla="*/ 132332 w 636218"/>
                  <a:gd name="connsiteY15" fmla="*/ 106061 h 376535"/>
                  <a:gd name="connsiteX16" fmla="*/ 102833 w 636218"/>
                  <a:gd name="connsiteY16" fmla="*/ 75148 h 376535"/>
                  <a:gd name="connsiteX17" fmla="*/ 66090 w 636218"/>
                  <a:gd name="connsiteY17" fmla="*/ 49464 h 376535"/>
                  <a:gd name="connsiteX18" fmla="*/ 379 w 636218"/>
                  <a:gd name="connsiteY18" fmla="*/ 15972 h 376535"/>
                  <a:gd name="connsiteX19" fmla="*/ 3629 w 636218"/>
                  <a:gd name="connsiteY19" fmla="*/ 1342 h 376535"/>
                  <a:gd name="connsiteX20" fmla="*/ 18255 w 636218"/>
                  <a:gd name="connsiteY20" fmla="*/ 4600 h 376535"/>
                  <a:gd name="connsiteX21" fmla="*/ 18714 w 636218"/>
                  <a:gd name="connsiteY21" fmla="*/ 5373 h 376535"/>
                  <a:gd name="connsiteX22" fmla="*/ 55492 w 636218"/>
                  <a:gd name="connsiteY22" fmla="*/ 31093 h 376535"/>
                  <a:gd name="connsiteX23" fmla="*/ 121203 w 636218"/>
                  <a:gd name="connsiteY23" fmla="*/ 64549 h 376535"/>
                  <a:gd name="connsiteX24" fmla="*/ 142931 w 636218"/>
                  <a:gd name="connsiteY24" fmla="*/ 87690 h 376535"/>
                  <a:gd name="connsiteX25" fmla="*/ 157946 w 636218"/>
                  <a:gd name="connsiteY25" fmla="*/ 90234 h 376535"/>
                  <a:gd name="connsiteX26" fmla="*/ 223657 w 636218"/>
                  <a:gd name="connsiteY26" fmla="*/ 123690 h 376535"/>
                  <a:gd name="connsiteX27" fmla="*/ 260435 w 636218"/>
                  <a:gd name="connsiteY27" fmla="*/ 149410 h 376535"/>
                  <a:gd name="connsiteX28" fmla="*/ 326147 w 636218"/>
                  <a:gd name="connsiteY28" fmla="*/ 182866 h 376535"/>
                  <a:gd name="connsiteX29" fmla="*/ 347874 w 636218"/>
                  <a:gd name="connsiteY29" fmla="*/ 206007 h 376535"/>
                  <a:gd name="connsiteX30" fmla="*/ 362889 w 636218"/>
                  <a:gd name="connsiteY30" fmla="*/ 208550 h 376535"/>
                  <a:gd name="connsiteX31" fmla="*/ 399101 w 636218"/>
                  <a:gd name="connsiteY31" fmla="*/ 211094 h 376535"/>
                  <a:gd name="connsiteX32" fmla="*/ 428565 w 636218"/>
                  <a:gd name="connsiteY32" fmla="*/ 242007 h 376535"/>
                  <a:gd name="connsiteX33" fmla="*/ 465343 w 636218"/>
                  <a:gd name="connsiteY33" fmla="*/ 267726 h 376535"/>
                  <a:gd name="connsiteX34" fmla="*/ 531055 w 636218"/>
                  <a:gd name="connsiteY34" fmla="*/ 301183 h 376535"/>
                  <a:gd name="connsiteX35" fmla="*/ 552782 w 636218"/>
                  <a:gd name="connsiteY35" fmla="*/ 324323 h 376535"/>
                  <a:gd name="connsiteX36" fmla="*/ 567797 w 636218"/>
                  <a:gd name="connsiteY36" fmla="*/ 326867 h 376535"/>
                  <a:gd name="connsiteX37" fmla="*/ 604009 w 636218"/>
                  <a:gd name="connsiteY37" fmla="*/ 329411 h 376535"/>
                  <a:gd name="connsiteX38" fmla="*/ 633509 w 636218"/>
                  <a:gd name="connsiteY38" fmla="*/ 360324 h 376535"/>
                  <a:gd name="connsiteX39" fmla="*/ 629623 w 636218"/>
                  <a:gd name="connsiteY39" fmla="*/ 374801 h 376535"/>
                  <a:gd name="connsiteX40" fmla="*/ 624323 w 636218"/>
                  <a:gd name="connsiteY40" fmla="*/ 376222 h 376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36218" h="376535">
                    <a:moveTo>
                      <a:pt x="624323" y="376222"/>
                    </a:moveTo>
                    <a:cubicBezTo>
                      <a:pt x="620543" y="376225"/>
                      <a:pt x="617045" y="374204"/>
                      <a:pt x="615138" y="370922"/>
                    </a:cubicBezTo>
                    <a:cubicBezTo>
                      <a:pt x="609980" y="361497"/>
                      <a:pt x="602490" y="353533"/>
                      <a:pt x="593411" y="347782"/>
                    </a:cubicBezTo>
                    <a:cubicBezTo>
                      <a:pt x="587334" y="344249"/>
                      <a:pt x="581716" y="343295"/>
                      <a:pt x="578396" y="345238"/>
                    </a:cubicBezTo>
                    <a:cubicBezTo>
                      <a:pt x="568292" y="351067"/>
                      <a:pt x="555079" y="350149"/>
                      <a:pt x="542184" y="342694"/>
                    </a:cubicBezTo>
                    <a:cubicBezTo>
                      <a:pt x="529854" y="335099"/>
                      <a:pt x="519714" y="324451"/>
                      <a:pt x="512719" y="311782"/>
                    </a:cubicBezTo>
                    <a:cubicBezTo>
                      <a:pt x="501237" y="291962"/>
                      <a:pt x="483538" y="281717"/>
                      <a:pt x="475942" y="286097"/>
                    </a:cubicBezTo>
                    <a:cubicBezTo>
                      <a:pt x="456405" y="297332"/>
                      <a:pt x="427541" y="282564"/>
                      <a:pt x="410230" y="252606"/>
                    </a:cubicBezTo>
                    <a:cubicBezTo>
                      <a:pt x="405037" y="243187"/>
                      <a:pt x="397582" y="235231"/>
                      <a:pt x="388503" y="229465"/>
                    </a:cubicBezTo>
                    <a:cubicBezTo>
                      <a:pt x="382391" y="225932"/>
                      <a:pt x="376808" y="224978"/>
                      <a:pt x="373488" y="226921"/>
                    </a:cubicBezTo>
                    <a:cubicBezTo>
                      <a:pt x="363348" y="232751"/>
                      <a:pt x="350171" y="231832"/>
                      <a:pt x="337276" y="224378"/>
                    </a:cubicBezTo>
                    <a:cubicBezTo>
                      <a:pt x="324946" y="216782"/>
                      <a:pt x="314771" y="206134"/>
                      <a:pt x="307776" y="193465"/>
                    </a:cubicBezTo>
                    <a:cubicBezTo>
                      <a:pt x="296329" y="173645"/>
                      <a:pt x="278594" y="163400"/>
                      <a:pt x="271034" y="167781"/>
                    </a:cubicBezTo>
                    <a:cubicBezTo>
                      <a:pt x="251497" y="179015"/>
                      <a:pt x="222633" y="164248"/>
                      <a:pt x="205287" y="134289"/>
                    </a:cubicBezTo>
                    <a:cubicBezTo>
                      <a:pt x="193840" y="114505"/>
                      <a:pt x="176140" y="104188"/>
                      <a:pt x="168544" y="108605"/>
                    </a:cubicBezTo>
                    <a:cubicBezTo>
                      <a:pt x="158440" y="114434"/>
                      <a:pt x="145227" y="113515"/>
                      <a:pt x="132332" y="106061"/>
                    </a:cubicBezTo>
                    <a:cubicBezTo>
                      <a:pt x="120002" y="98458"/>
                      <a:pt x="109863" y="87810"/>
                      <a:pt x="102833" y="75148"/>
                    </a:cubicBezTo>
                    <a:cubicBezTo>
                      <a:pt x="91386" y="55329"/>
                      <a:pt x="73722" y="45083"/>
                      <a:pt x="66090" y="49464"/>
                    </a:cubicBezTo>
                    <a:cubicBezTo>
                      <a:pt x="46553" y="60699"/>
                      <a:pt x="17690" y="45931"/>
                      <a:pt x="379" y="15972"/>
                    </a:cubicBezTo>
                    <a:cubicBezTo>
                      <a:pt x="-2766" y="11033"/>
                      <a:pt x="-1317" y="4483"/>
                      <a:pt x="3629" y="1342"/>
                    </a:cubicBezTo>
                    <a:cubicBezTo>
                      <a:pt x="8575" y="-1798"/>
                      <a:pt x="15111" y="-339"/>
                      <a:pt x="18255" y="4600"/>
                    </a:cubicBezTo>
                    <a:cubicBezTo>
                      <a:pt x="18432" y="4851"/>
                      <a:pt x="18573" y="5108"/>
                      <a:pt x="18714" y="5373"/>
                    </a:cubicBezTo>
                    <a:cubicBezTo>
                      <a:pt x="30161" y="25193"/>
                      <a:pt x="47931" y="35474"/>
                      <a:pt x="55492" y="31093"/>
                    </a:cubicBezTo>
                    <a:cubicBezTo>
                      <a:pt x="75029" y="19823"/>
                      <a:pt x="103857" y="34626"/>
                      <a:pt x="121203" y="64549"/>
                    </a:cubicBezTo>
                    <a:cubicBezTo>
                      <a:pt x="126362" y="73975"/>
                      <a:pt x="133852" y="81938"/>
                      <a:pt x="142931" y="87690"/>
                    </a:cubicBezTo>
                    <a:cubicBezTo>
                      <a:pt x="149007" y="91223"/>
                      <a:pt x="154625" y="92141"/>
                      <a:pt x="157946" y="90234"/>
                    </a:cubicBezTo>
                    <a:cubicBezTo>
                      <a:pt x="177447" y="78964"/>
                      <a:pt x="206311" y="93767"/>
                      <a:pt x="223657" y="123690"/>
                    </a:cubicBezTo>
                    <a:cubicBezTo>
                      <a:pt x="235069" y="143510"/>
                      <a:pt x="252839" y="153790"/>
                      <a:pt x="260435" y="149410"/>
                    </a:cubicBezTo>
                    <a:cubicBezTo>
                      <a:pt x="279901" y="138140"/>
                      <a:pt x="308765" y="152943"/>
                      <a:pt x="326147" y="182866"/>
                    </a:cubicBezTo>
                    <a:cubicBezTo>
                      <a:pt x="331305" y="192292"/>
                      <a:pt x="338795" y="200255"/>
                      <a:pt x="347874" y="206007"/>
                    </a:cubicBezTo>
                    <a:cubicBezTo>
                      <a:pt x="353915" y="209540"/>
                      <a:pt x="359533" y="210493"/>
                      <a:pt x="362889" y="208550"/>
                    </a:cubicBezTo>
                    <a:cubicBezTo>
                      <a:pt x="372993" y="202721"/>
                      <a:pt x="386171" y="203640"/>
                      <a:pt x="399101" y="211094"/>
                    </a:cubicBezTo>
                    <a:cubicBezTo>
                      <a:pt x="411396" y="218700"/>
                      <a:pt x="421570" y="229345"/>
                      <a:pt x="428565" y="242007"/>
                    </a:cubicBezTo>
                    <a:cubicBezTo>
                      <a:pt x="440047" y="261862"/>
                      <a:pt x="457818" y="272072"/>
                      <a:pt x="465343" y="267726"/>
                    </a:cubicBezTo>
                    <a:cubicBezTo>
                      <a:pt x="484845" y="256456"/>
                      <a:pt x="513708" y="271259"/>
                      <a:pt x="531055" y="301183"/>
                    </a:cubicBezTo>
                    <a:cubicBezTo>
                      <a:pt x="536213" y="310609"/>
                      <a:pt x="543703" y="318572"/>
                      <a:pt x="552782" y="324323"/>
                    </a:cubicBezTo>
                    <a:cubicBezTo>
                      <a:pt x="558859" y="327856"/>
                      <a:pt x="564476" y="328810"/>
                      <a:pt x="567797" y="326867"/>
                    </a:cubicBezTo>
                    <a:cubicBezTo>
                      <a:pt x="577901" y="321038"/>
                      <a:pt x="591114" y="321992"/>
                      <a:pt x="604009" y="329411"/>
                    </a:cubicBezTo>
                    <a:cubicBezTo>
                      <a:pt x="616339" y="337017"/>
                      <a:pt x="626478" y="347662"/>
                      <a:pt x="633509" y="360324"/>
                    </a:cubicBezTo>
                    <a:cubicBezTo>
                      <a:pt x="636441" y="365393"/>
                      <a:pt x="634710" y="371876"/>
                      <a:pt x="629623" y="374801"/>
                    </a:cubicBezTo>
                    <a:cubicBezTo>
                      <a:pt x="628033" y="375734"/>
                      <a:pt x="626196" y="376222"/>
                      <a:pt x="624323" y="376222"/>
                    </a:cubicBezTo>
                    <a:close/>
                  </a:path>
                </a:pathLst>
              </a:custGeom>
              <a:solidFill>
                <a:srgbClr val="C4CA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32" name="Graphic 6">
              <a:extLst>
                <a:ext uri="{FF2B5EF4-FFF2-40B4-BE49-F238E27FC236}">
                  <a16:creationId xmlns:a16="http://schemas.microsoft.com/office/drawing/2014/main" id="{ABB360B3-30AD-4A24-8F69-18647E6CF1A7}"/>
                </a:ext>
              </a:extLst>
            </p:cNvPr>
            <p:cNvGrpSpPr/>
            <p:nvPr/>
          </p:nvGrpSpPr>
          <p:grpSpPr>
            <a:xfrm>
              <a:off x="323519" y="2944967"/>
              <a:ext cx="972191" cy="583741"/>
              <a:chOff x="323519" y="2944967"/>
              <a:chExt cx="972191" cy="583741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62CC4F-A72F-4493-9797-F73E33C95435}"/>
                  </a:ext>
                </a:extLst>
              </p:cNvPr>
              <p:cNvSpPr/>
              <p:nvPr/>
            </p:nvSpPr>
            <p:spPr>
              <a:xfrm>
                <a:off x="323519" y="3422686"/>
                <a:ext cx="104264" cy="106023"/>
              </a:xfrm>
              <a:custGeom>
                <a:avLst/>
                <a:gdLst>
                  <a:gd name="connsiteX0" fmla="*/ 5121 w 104264"/>
                  <a:gd name="connsiteY0" fmla="*/ 34097 h 106023"/>
                  <a:gd name="connsiteX1" fmla="*/ 20983 w 104264"/>
                  <a:gd name="connsiteY1" fmla="*/ 17704 h 106023"/>
                  <a:gd name="connsiteX2" fmla="*/ 52214 w 104264"/>
                  <a:gd name="connsiteY2" fmla="*/ -314 h 106023"/>
                  <a:gd name="connsiteX3" fmla="*/ 51154 w 104264"/>
                  <a:gd name="connsiteY3" fmla="*/ 9013 h 106023"/>
                  <a:gd name="connsiteX4" fmla="*/ 89769 w 104264"/>
                  <a:gd name="connsiteY4" fmla="*/ 75820 h 106023"/>
                  <a:gd name="connsiteX5" fmla="*/ 102982 w 104264"/>
                  <a:gd name="connsiteY5" fmla="*/ 80554 h 106023"/>
                  <a:gd name="connsiteX6" fmla="*/ 69207 w 104264"/>
                  <a:gd name="connsiteY6" fmla="*/ 100056 h 106023"/>
                  <a:gd name="connsiteX7" fmla="*/ 22608 w 104264"/>
                  <a:gd name="connsiteY7" fmla="*/ 99349 h 106023"/>
                  <a:gd name="connsiteX8" fmla="*/ 5121 w 104264"/>
                  <a:gd name="connsiteY8" fmla="*/ 34097 h 106023"/>
                  <a:gd name="connsiteX9" fmla="*/ 5121 w 104264"/>
                  <a:gd name="connsiteY9" fmla="*/ 34097 h 10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264" h="106023">
                    <a:moveTo>
                      <a:pt x="5121" y="34097"/>
                    </a:moveTo>
                    <a:cubicBezTo>
                      <a:pt x="8830" y="27313"/>
                      <a:pt x="14306" y="21626"/>
                      <a:pt x="20983" y="17704"/>
                    </a:cubicBezTo>
                    <a:lnTo>
                      <a:pt x="52214" y="-314"/>
                    </a:lnTo>
                    <a:cubicBezTo>
                      <a:pt x="51508" y="2725"/>
                      <a:pt x="51119" y="5869"/>
                      <a:pt x="51154" y="9013"/>
                    </a:cubicBezTo>
                    <a:cubicBezTo>
                      <a:pt x="51154" y="33744"/>
                      <a:pt x="68465" y="63526"/>
                      <a:pt x="89769" y="75820"/>
                    </a:cubicBezTo>
                    <a:cubicBezTo>
                      <a:pt x="93832" y="78223"/>
                      <a:pt x="98318" y="79812"/>
                      <a:pt x="102982" y="80554"/>
                    </a:cubicBezTo>
                    <a:lnTo>
                      <a:pt x="69207" y="100056"/>
                    </a:lnTo>
                    <a:cubicBezTo>
                      <a:pt x="54581" y="107828"/>
                      <a:pt x="36987" y="107581"/>
                      <a:pt x="22608" y="99349"/>
                    </a:cubicBezTo>
                    <a:cubicBezTo>
                      <a:pt x="-249" y="86172"/>
                      <a:pt x="-8057" y="56955"/>
                      <a:pt x="5121" y="34097"/>
                    </a:cubicBezTo>
                    <a:cubicBezTo>
                      <a:pt x="5121" y="34097"/>
                      <a:pt x="5121" y="34097"/>
                      <a:pt x="5121" y="34097"/>
                    </a:cubicBezTo>
                    <a:close/>
                  </a:path>
                </a:pathLst>
              </a:custGeom>
              <a:solidFill>
                <a:srgbClr val="6B67E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9F9AB2D-ECDA-43B7-AE2A-FC86927EC4C8}"/>
                  </a:ext>
                </a:extLst>
              </p:cNvPr>
              <p:cNvSpPr/>
              <p:nvPr/>
            </p:nvSpPr>
            <p:spPr>
              <a:xfrm>
                <a:off x="1145880" y="2954012"/>
                <a:ext cx="119093" cy="101888"/>
              </a:xfrm>
              <a:custGeom>
                <a:avLst/>
                <a:gdLst>
                  <a:gd name="connsiteX0" fmla="*/ 95201 w 119093"/>
                  <a:gd name="connsiteY0" fmla="*/ 8165 h 101888"/>
                  <a:gd name="connsiteX1" fmla="*/ 107707 w 119093"/>
                  <a:gd name="connsiteY1" fmla="*/ 29822 h 101888"/>
                  <a:gd name="connsiteX2" fmla="*/ 117811 w 119093"/>
                  <a:gd name="connsiteY2" fmla="*/ 29575 h 101888"/>
                  <a:gd name="connsiteX3" fmla="*/ 63263 w 119093"/>
                  <a:gd name="connsiteY3" fmla="*/ 98678 h 101888"/>
                  <a:gd name="connsiteX4" fmla="*/ 30973 w 119093"/>
                  <a:gd name="connsiteY4" fmla="*/ 101575 h 101888"/>
                  <a:gd name="connsiteX5" fmla="*/ -1283 w 119093"/>
                  <a:gd name="connsiteY5" fmla="*/ 61477 h 101888"/>
                  <a:gd name="connsiteX6" fmla="*/ -1283 w 119093"/>
                  <a:gd name="connsiteY6" fmla="*/ 18517 h 101888"/>
                  <a:gd name="connsiteX7" fmla="*/ 100041 w 119093"/>
                  <a:gd name="connsiteY7" fmla="*/ -314 h 101888"/>
                  <a:gd name="connsiteX8" fmla="*/ 95201 w 119093"/>
                  <a:gd name="connsiteY8" fmla="*/ 8165 h 10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093" h="101888">
                    <a:moveTo>
                      <a:pt x="95201" y="8165"/>
                    </a:moveTo>
                    <a:cubicBezTo>
                      <a:pt x="95695" y="16966"/>
                      <a:pt x="100323" y="25007"/>
                      <a:pt x="107707" y="29822"/>
                    </a:cubicBezTo>
                    <a:cubicBezTo>
                      <a:pt x="111876" y="32224"/>
                      <a:pt x="115585" y="31906"/>
                      <a:pt x="117811" y="29575"/>
                    </a:cubicBezTo>
                    <a:lnTo>
                      <a:pt x="63263" y="98678"/>
                    </a:lnTo>
                    <a:lnTo>
                      <a:pt x="30973" y="101575"/>
                    </a:lnTo>
                    <a:lnTo>
                      <a:pt x="-1283" y="61477"/>
                    </a:lnTo>
                    <a:lnTo>
                      <a:pt x="-1283" y="18517"/>
                    </a:lnTo>
                    <a:lnTo>
                      <a:pt x="100041" y="-314"/>
                    </a:lnTo>
                    <a:cubicBezTo>
                      <a:pt x="96720" y="1110"/>
                      <a:pt x="94742" y="4576"/>
                      <a:pt x="95201" y="8165"/>
                    </a:cubicBezTo>
                    <a:close/>
                  </a:path>
                </a:pathLst>
              </a:custGeom>
              <a:solidFill>
                <a:srgbClr val="B9BEE4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505AC1DC-4A49-4D00-A207-645E83E5D54F}"/>
                  </a:ext>
                </a:extLst>
              </p:cNvPr>
              <p:cNvSpPr/>
              <p:nvPr/>
            </p:nvSpPr>
            <p:spPr>
              <a:xfrm>
                <a:off x="1242288" y="2944967"/>
                <a:ext cx="53421" cy="40837"/>
              </a:xfrm>
              <a:custGeom>
                <a:avLst/>
                <a:gdLst>
                  <a:gd name="connsiteX0" fmla="*/ -1207 w 53421"/>
                  <a:gd name="connsiteY0" fmla="*/ 17210 h 40837"/>
                  <a:gd name="connsiteX1" fmla="*/ 3633 w 53421"/>
                  <a:gd name="connsiteY1" fmla="*/ 8695 h 40837"/>
                  <a:gd name="connsiteX2" fmla="*/ 5187 w 53421"/>
                  <a:gd name="connsiteY2" fmla="*/ 8413 h 40837"/>
                  <a:gd name="connsiteX3" fmla="*/ 52139 w 53421"/>
                  <a:gd name="connsiteY3" fmla="*/ -314 h 40837"/>
                  <a:gd name="connsiteX4" fmla="*/ 21933 w 53421"/>
                  <a:gd name="connsiteY4" fmla="*/ 37912 h 40837"/>
                  <a:gd name="connsiteX5" fmla="*/ 21403 w 53421"/>
                  <a:gd name="connsiteY5" fmla="*/ 38619 h 40837"/>
                  <a:gd name="connsiteX6" fmla="*/ 11299 w 53421"/>
                  <a:gd name="connsiteY6" fmla="*/ 38866 h 40837"/>
                  <a:gd name="connsiteX7" fmla="*/ -1207 w 53421"/>
                  <a:gd name="connsiteY7" fmla="*/ 17210 h 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421" h="40837">
                    <a:moveTo>
                      <a:pt x="-1207" y="17210"/>
                    </a:moveTo>
                    <a:cubicBezTo>
                      <a:pt x="-1702" y="13606"/>
                      <a:pt x="276" y="10123"/>
                      <a:pt x="3633" y="8695"/>
                    </a:cubicBezTo>
                    <a:lnTo>
                      <a:pt x="5187" y="8413"/>
                    </a:lnTo>
                    <a:lnTo>
                      <a:pt x="52139" y="-314"/>
                    </a:lnTo>
                    <a:lnTo>
                      <a:pt x="21933" y="37912"/>
                    </a:lnTo>
                    <a:lnTo>
                      <a:pt x="21403" y="38619"/>
                    </a:lnTo>
                    <a:cubicBezTo>
                      <a:pt x="19177" y="40951"/>
                      <a:pt x="15468" y="41269"/>
                      <a:pt x="11299" y="38866"/>
                    </a:cubicBezTo>
                    <a:cubicBezTo>
                      <a:pt x="3915" y="34051"/>
                      <a:pt x="-713" y="26010"/>
                      <a:pt x="-1207" y="17210"/>
                    </a:cubicBezTo>
                    <a:close/>
                  </a:path>
                </a:pathLst>
              </a:custGeom>
              <a:solidFill>
                <a:srgbClr val="362E9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488ED9D-ED4C-405B-9E57-4DCC0A1EC7AD}"/>
                  </a:ext>
                </a:extLst>
              </p:cNvPr>
              <p:cNvSpPr/>
              <p:nvPr/>
            </p:nvSpPr>
            <p:spPr>
              <a:xfrm>
                <a:off x="458731" y="3360212"/>
                <a:ext cx="73696" cy="94313"/>
              </a:xfrm>
              <a:custGeom>
                <a:avLst/>
                <a:gdLst>
                  <a:gd name="connsiteX0" fmla="*/ 72413 w 73696"/>
                  <a:gd name="connsiteY0" fmla="*/ 49230 h 94313"/>
                  <a:gd name="connsiteX1" fmla="*/ 68103 w 73696"/>
                  <a:gd name="connsiteY1" fmla="*/ 36971 h 94313"/>
                  <a:gd name="connsiteX2" fmla="*/ 41925 w 73696"/>
                  <a:gd name="connsiteY2" fmla="*/ 4433 h 94313"/>
                  <a:gd name="connsiteX3" fmla="*/ 30761 w 73696"/>
                  <a:gd name="connsiteY3" fmla="*/ -301 h 94313"/>
                  <a:gd name="connsiteX4" fmla="*/ 5571 w 73696"/>
                  <a:gd name="connsiteY4" fmla="*/ 1924 h 94313"/>
                  <a:gd name="connsiteX5" fmla="*/ -1283 w 73696"/>
                  <a:gd name="connsiteY5" fmla="*/ 9414 h 94313"/>
                  <a:gd name="connsiteX6" fmla="*/ -1283 w 73696"/>
                  <a:gd name="connsiteY6" fmla="*/ 44460 h 94313"/>
                  <a:gd name="connsiteX7" fmla="*/ 3063 w 73696"/>
                  <a:gd name="connsiteY7" fmla="*/ 56719 h 94313"/>
                  <a:gd name="connsiteX8" fmla="*/ 29206 w 73696"/>
                  <a:gd name="connsiteY8" fmla="*/ 89258 h 94313"/>
                  <a:gd name="connsiteX9" fmla="*/ 40406 w 73696"/>
                  <a:gd name="connsiteY9" fmla="*/ 93992 h 94313"/>
                  <a:gd name="connsiteX10" fmla="*/ 65560 w 73696"/>
                  <a:gd name="connsiteY10" fmla="*/ 91766 h 94313"/>
                  <a:gd name="connsiteX11" fmla="*/ 72413 w 73696"/>
                  <a:gd name="connsiteY11" fmla="*/ 84276 h 9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696" h="94313">
                    <a:moveTo>
                      <a:pt x="72413" y="49230"/>
                    </a:moveTo>
                    <a:cubicBezTo>
                      <a:pt x="72202" y="44814"/>
                      <a:pt x="70718" y="40539"/>
                      <a:pt x="68103" y="36971"/>
                    </a:cubicBezTo>
                    <a:lnTo>
                      <a:pt x="41925" y="4433"/>
                    </a:lnTo>
                    <a:cubicBezTo>
                      <a:pt x="39098" y="1253"/>
                      <a:pt x="35000" y="-478"/>
                      <a:pt x="30761" y="-301"/>
                    </a:cubicBezTo>
                    <a:lnTo>
                      <a:pt x="5571" y="1924"/>
                    </a:lnTo>
                    <a:cubicBezTo>
                      <a:pt x="1756" y="2348"/>
                      <a:pt x="-1177" y="5563"/>
                      <a:pt x="-1283" y="9414"/>
                    </a:cubicBezTo>
                    <a:lnTo>
                      <a:pt x="-1283" y="44460"/>
                    </a:lnTo>
                    <a:cubicBezTo>
                      <a:pt x="-1071" y="48877"/>
                      <a:pt x="448" y="53151"/>
                      <a:pt x="3063" y="56719"/>
                    </a:cubicBezTo>
                    <a:lnTo>
                      <a:pt x="29206" y="89258"/>
                    </a:lnTo>
                    <a:cubicBezTo>
                      <a:pt x="32068" y="92402"/>
                      <a:pt x="36166" y="94133"/>
                      <a:pt x="40406" y="93992"/>
                    </a:cubicBezTo>
                    <a:lnTo>
                      <a:pt x="65560" y="91766"/>
                    </a:lnTo>
                    <a:cubicBezTo>
                      <a:pt x="69411" y="91342"/>
                      <a:pt x="72343" y="88127"/>
                      <a:pt x="72413" y="84276"/>
                    </a:cubicBezTo>
                    <a:close/>
                  </a:path>
                </a:pathLst>
              </a:custGeom>
              <a:solidFill>
                <a:srgbClr val="CCD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915909F-7F60-4AAE-A0CE-1EDE61102876}"/>
                  </a:ext>
                </a:extLst>
              </p:cNvPr>
              <p:cNvSpPr/>
              <p:nvPr/>
            </p:nvSpPr>
            <p:spPr>
              <a:xfrm>
                <a:off x="463360" y="3015837"/>
                <a:ext cx="714810" cy="434546"/>
              </a:xfrm>
              <a:custGeom>
                <a:avLst/>
                <a:gdLst>
                  <a:gd name="connsiteX0" fmla="*/ 32220 w 714810"/>
                  <a:gd name="connsiteY0" fmla="*/ 434546 h 434546"/>
                  <a:gd name="connsiteX1" fmla="*/ 714811 w 714810"/>
                  <a:gd name="connsiteY1" fmla="*/ 40099 h 434546"/>
                  <a:gd name="connsiteX2" fmla="*/ 682556 w 714810"/>
                  <a:gd name="connsiteY2" fmla="*/ 0 h 434546"/>
                  <a:gd name="connsiteX3" fmla="*/ 0 w 714810"/>
                  <a:gd name="connsiteY3" fmla="*/ 394413 h 434546"/>
                  <a:gd name="connsiteX4" fmla="*/ 32220 w 714810"/>
                  <a:gd name="connsiteY4" fmla="*/ 434546 h 43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10" h="434546">
                    <a:moveTo>
                      <a:pt x="32220" y="434546"/>
                    </a:moveTo>
                    <a:lnTo>
                      <a:pt x="714811" y="40099"/>
                    </a:lnTo>
                    <a:lnTo>
                      <a:pt x="682556" y="0"/>
                    </a:lnTo>
                    <a:lnTo>
                      <a:pt x="0" y="394413"/>
                    </a:lnTo>
                    <a:lnTo>
                      <a:pt x="32220" y="434546"/>
                    </a:lnTo>
                    <a:close/>
                  </a:path>
                </a:pathLst>
              </a:custGeom>
              <a:solidFill>
                <a:srgbClr val="FCBA0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2813E64-DE4E-48FC-9C3D-384CBD258BED}"/>
                  </a:ext>
                </a:extLst>
              </p:cNvPr>
              <p:cNvSpPr/>
              <p:nvPr/>
            </p:nvSpPr>
            <p:spPr>
              <a:xfrm>
                <a:off x="495580" y="3053039"/>
                <a:ext cx="714846" cy="397344"/>
              </a:xfrm>
              <a:custGeom>
                <a:avLst/>
                <a:gdLst>
                  <a:gd name="connsiteX0" fmla="*/ 32291 w 714846"/>
                  <a:gd name="connsiteY0" fmla="*/ 394448 h 397344"/>
                  <a:gd name="connsiteX1" fmla="*/ 714846 w 714846"/>
                  <a:gd name="connsiteY1" fmla="*/ 0 h 397344"/>
                  <a:gd name="connsiteX2" fmla="*/ 682591 w 714846"/>
                  <a:gd name="connsiteY2" fmla="*/ 2897 h 397344"/>
                  <a:gd name="connsiteX3" fmla="*/ 0 w 714846"/>
                  <a:gd name="connsiteY3" fmla="*/ 397345 h 397344"/>
                  <a:gd name="connsiteX4" fmla="*/ 32291 w 714846"/>
                  <a:gd name="connsiteY4" fmla="*/ 394448 h 39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46" h="397344">
                    <a:moveTo>
                      <a:pt x="32291" y="394448"/>
                    </a:moveTo>
                    <a:lnTo>
                      <a:pt x="714846" y="0"/>
                    </a:lnTo>
                    <a:lnTo>
                      <a:pt x="682591" y="2897"/>
                    </a:lnTo>
                    <a:lnTo>
                      <a:pt x="0" y="397345"/>
                    </a:lnTo>
                    <a:lnTo>
                      <a:pt x="32291" y="394448"/>
                    </a:ln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5A0BFBC-11F9-4B84-BE29-1D258BD83590}"/>
                  </a:ext>
                </a:extLst>
              </p:cNvPr>
              <p:cNvSpPr/>
              <p:nvPr/>
            </p:nvSpPr>
            <p:spPr>
              <a:xfrm>
                <a:off x="463324" y="2972842"/>
                <a:ext cx="682590" cy="437407"/>
              </a:xfrm>
              <a:custGeom>
                <a:avLst/>
                <a:gdLst>
                  <a:gd name="connsiteX0" fmla="*/ 35 w 682590"/>
                  <a:gd name="connsiteY0" fmla="*/ 437408 h 437407"/>
                  <a:gd name="connsiteX1" fmla="*/ 682591 w 682590"/>
                  <a:gd name="connsiteY1" fmla="*/ 42995 h 437407"/>
                  <a:gd name="connsiteX2" fmla="*/ 682556 w 682590"/>
                  <a:gd name="connsiteY2" fmla="*/ 0 h 437407"/>
                  <a:gd name="connsiteX3" fmla="*/ 0 w 682590"/>
                  <a:gd name="connsiteY3" fmla="*/ 394448 h 437407"/>
                  <a:gd name="connsiteX4" fmla="*/ 35 w 682590"/>
                  <a:gd name="connsiteY4" fmla="*/ 437408 h 43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90" h="437407">
                    <a:moveTo>
                      <a:pt x="35" y="437408"/>
                    </a:moveTo>
                    <a:lnTo>
                      <a:pt x="682591" y="42995"/>
                    </a:lnTo>
                    <a:lnTo>
                      <a:pt x="682556" y="0"/>
                    </a:lnTo>
                    <a:lnTo>
                      <a:pt x="0" y="394448"/>
                    </a:lnTo>
                    <a:lnTo>
                      <a:pt x="35" y="437408"/>
                    </a:lnTo>
                    <a:close/>
                  </a:path>
                </a:pathLst>
              </a:custGeom>
              <a:solidFill>
                <a:srgbClr val="FFD03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2416519-5C94-4304-899D-005333251B37}"/>
                  </a:ext>
                </a:extLst>
              </p:cNvPr>
              <p:cNvSpPr/>
              <p:nvPr/>
            </p:nvSpPr>
            <p:spPr>
              <a:xfrm>
                <a:off x="370727" y="3363793"/>
                <a:ext cx="157532" cy="141606"/>
              </a:xfrm>
              <a:custGeom>
                <a:avLst/>
                <a:gdLst>
                  <a:gd name="connsiteX0" fmla="*/ 29206 w 157532"/>
                  <a:gd name="connsiteY0" fmla="*/ 136515 h 141606"/>
                  <a:gd name="connsiteX1" fmla="*/ 3028 w 157532"/>
                  <a:gd name="connsiteY1" fmla="*/ 104013 h 141606"/>
                  <a:gd name="connsiteX2" fmla="*/ -1283 w 157532"/>
                  <a:gd name="connsiteY2" fmla="*/ 91754 h 141606"/>
                  <a:gd name="connsiteX3" fmla="*/ -1283 w 157532"/>
                  <a:gd name="connsiteY3" fmla="*/ 56743 h 141606"/>
                  <a:gd name="connsiteX4" fmla="*/ 2498 w 157532"/>
                  <a:gd name="connsiteY4" fmla="*/ 50348 h 141606"/>
                  <a:gd name="connsiteX5" fmla="*/ 90078 w 157532"/>
                  <a:gd name="connsiteY5" fmla="*/ -314 h 141606"/>
                  <a:gd name="connsiteX6" fmla="*/ 86757 w 157532"/>
                  <a:gd name="connsiteY6" fmla="*/ 5834 h 141606"/>
                  <a:gd name="connsiteX7" fmla="*/ 86757 w 157532"/>
                  <a:gd name="connsiteY7" fmla="*/ 40880 h 141606"/>
                  <a:gd name="connsiteX8" fmla="*/ 91103 w 157532"/>
                  <a:gd name="connsiteY8" fmla="*/ 53139 h 141606"/>
                  <a:gd name="connsiteX9" fmla="*/ 117246 w 157532"/>
                  <a:gd name="connsiteY9" fmla="*/ 85677 h 141606"/>
                  <a:gd name="connsiteX10" fmla="*/ 128446 w 157532"/>
                  <a:gd name="connsiteY10" fmla="*/ 90411 h 141606"/>
                  <a:gd name="connsiteX11" fmla="*/ 153600 w 157532"/>
                  <a:gd name="connsiteY11" fmla="*/ 88185 h 141606"/>
                  <a:gd name="connsiteX12" fmla="*/ 156249 w 157532"/>
                  <a:gd name="connsiteY12" fmla="*/ 87408 h 141606"/>
                  <a:gd name="connsiteX13" fmla="*/ 69093 w 157532"/>
                  <a:gd name="connsiteY13" fmla="*/ 137822 h 141606"/>
                  <a:gd name="connsiteX14" fmla="*/ 65560 w 157532"/>
                  <a:gd name="connsiteY14" fmla="*/ 139024 h 141606"/>
                  <a:gd name="connsiteX15" fmla="*/ 40441 w 157532"/>
                  <a:gd name="connsiteY15" fmla="*/ 141285 h 141606"/>
                  <a:gd name="connsiteX16" fmla="*/ 29206 w 157532"/>
                  <a:gd name="connsiteY16" fmla="*/ 136515 h 141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7532" h="141606">
                    <a:moveTo>
                      <a:pt x="29206" y="136515"/>
                    </a:moveTo>
                    <a:lnTo>
                      <a:pt x="3028" y="104013"/>
                    </a:lnTo>
                    <a:cubicBezTo>
                      <a:pt x="448" y="100444"/>
                      <a:pt x="-1071" y="96170"/>
                      <a:pt x="-1283" y="91754"/>
                    </a:cubicBezTo>
                    <a:lnTo>
                      <a:pt x="-1283" y="56743"/>
                    </a:lnTo>
                    <a:cubicBezTo>
                      <a:pt x="-1212" y="54093"/>
                      <a:pt x="237" y="51691"/>
                      <a:pt x="2498" y="50348"/>
                    </a:cubicBezTo>
                    <a:cubicBezTo>
                      <a:pt x="3028" y="49995"/>
                      <a:pt x="90078" y="-314"/>
                      <a:pt x="90078" y="-314"/>
                    </a:cubicBezTo>
                    <a:cubicBezTo>
                      <a:pt x="88100" y="1099"/>
                      <a:pt x="86863" y="3396"/>
                      <a:pt x="86757" y="5834"/>
                    </a:cubicBezTo>
                    <a:lnTo>
                      <a:pt x="86757" y="40880"/>
                    </a:lnTo>
                    <a:cubicBezTo>
                      <a:pt x="86969" y="45296"/>
                      <a:pt x="88488" y="49571"/>
                      <a:pt x="91103" y="53139"/>
                    </a:cubicBezTo>
                    <a:lnTo>
                      <a:pt x="117246" y="85677"/>
                    </a:lnTo>
                    <a:cubicBezTo>
                      <a:pt x="120108" y="88821"/>
                      <a:pt x="124206" y="90553"/>
                      <a:pt x="128446" y="90411"/>
                    </a:cubicBezTo>
                    <a:lnTo>
                      <a:pt x="153600" y="88185"/>
                    </a:lnTo>
                    <a:cubicBezTo>
                      <a:pt x="154518" y="88079"/>
                      <a:pt x="155402" y="87797"/>
                      <a:pt x="156249" y="87408"/>
                    </a:cubicBezTo>
                    <a:lnTo>
                      <a:pt x="69093" y="137822"/>
                    </a:lnTo>
                    <a:cubicBezTo>
                      <a:pt x="68033" y="138494"/>
                      <a:pt x="66832" y="138918"/>
                      <a:pt x="65560" y="139024"/>
                    </a:cubicBezTo>
                    <a:lnTo>
                      <a:pt x="40441" y="141285"/>
                    </a:lnTo>
                    <a:cubicBezTo>
                      <a:pt x="36166" y="141426"/>
                      <a:pt x="32068" y="139695"/>
                      <a:pt x="29206" y="136515"/>
                    </a:cubicBezTo>
                    <a:close/>
                  </a:path>
                </a:pathLst>
              </a:custGeom>
              <a:solidFill>
                <a:srgbClr val="A1A7C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4FC51BB-5572-45A6-ABB6-4161CDF96B4E}"/>
                  </a:ext>
                </a:extLst>
              </p:cNvPr>
              <p:cNvSpPr/>
              <p:nvPr/>
            </p:nvSpPr>
            <p:spPr>
              <a:xfrm>
                <a:off x="445907" y="3367502"/>
                <a:ext cx="75780" cy="94406"/>
              </a:xfrm>
              <a:custGeom>
                <a:avLst/>
                <a:gdLst>
                  <a:gd name="connsiteX0" fmla="*/ 68280 w 75780"/>
                  <a:gd name="connsiteY0" fmla="*/ 91047 h 94406"/>
                  <a:gd name="connsiteX1" fmla="*/ 65631 w 75780"/>
                  <a:gd name="connsiteY1" fmla="*/ 91824 h 94406"/>
                  <a:gd name="connsiteX2" fmla="*/ 40511 w 75780"/>
                  <a:gd name="connsiteY2" fmla="*/ 94085 h 94406"/>
                  <a:gd name="connsiteX3" fmla="*/ 29242 w 75780"/>
                  <a:gd name="connsiteY3" fmla="*/ 89281 h 94406"/>
                  <a:gd name="connsiteX4" fmla="*/ 3063 w 75780"/>
                  <a:gd name="connsiteY4" fmla="*/ 56743 h 94406"/>
                  <a:gd name="connsiteX5" fmla="*/ -1283 w 75780"/>
                  <a:gd name="connsiteY5" fmla="*/ 44483 h 94406"/>
                  <a:gd name="connsiteX6" fmla="*/ -1283 w 75780"/>
                  <a:gd name="connsiteY6" fmla="*/ 9472 h 94406"/>
                  <a:gd name="connsiteX7" fmla="*/ 2038 w 75780"/>
                  <a:gd name="connsiteY7" fmla="*/ 3431 h 94406"/>
                  <a:gd name="connsiteX8" fmla="*/ 8256 w 75780"/>
                  <a:gd name="connsiteY8" fmla="*/ -314 h 94406"/>
                  <a:gd name="connsiteX9" fmla="*/ 4971 w 75780"/>
                  <a:gd name="connsiteY9" fmla="*/ 5869 h 94406"/>
                  <a:gd name="connsiteX10" fmla="*/ 4971 w 75780"/>
                  <a:gd name="connsiteY10" fmla="*/ 40915 h 94406"/>
                  <a:gd name="connsiteX11" fmla="*/ 9316 w 75780"/>
                  <a:gd name="connsiteY11" fmla="*/ 53139 h 94406"/>
                  <a:gd name="connsiteX12" fmla="*/ 35495 w 75780"/>
                  <a:gd name="connsiteY12" fmla="*/ 85677 h 94406"/>
                  <a:gd name="connsiteX13" fmla="*/ 46659 w 75780"/>
                  <a:gd name="connsiteY13" fmla="*/ 90446 h 94406"/>
                  <a:gd name="connsiteX14" fmla="*/ 71848 w 75780"/>
                  <a:gd name="connsiteY14" fmla="*/ 88185 h 94406"/>
                  <a:gd name="connsiteX15" fmla="*/ 74498 w 75780"/>
                  <a:gd name="connsiteY15" fmla="*/ 87408 h 94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80" h="94406">
                    <a:moveTo>
                      <a:pt x="68280" y="91047"/>
                    </a:moveTo>
                    <a:cubicBezTo>
                      <a:pt x="67467" y="91471"/>
                      <a:pt x="66549" y="91753"/>
                      <a:pt x="65631" y="91824"/>
                    </a:cubicBezTo>
                    <a:lnTo>
                      <a:pt x="40511" y="94085"/>
                    </a:lnTo>
                    <a:cubicBezTo>
                      <a:pt x="36237" y="94227"/>
                      <a:pt x="32103" y="92496"/>
                      <a:pt x="29242" y="89281"/>
                    </a:cubicBezTo>
                    <a:lnTo>
                      <a:pt x="3063" y="56743"/>
                    </a:lnTo>
                    <a:cubicBezTo>
                      <a:pt x="448" y="53175"/>
                      <a:pt x="-1071" y="48900"/>
                      <a:pt x="-1283" y="44483"/>
                    </a:cubicBezTo>
                    <a:lnTo>
                      <a:pt x="-1283" y="9472"/>
                    </a:lnTo>
                    <a:cubicBezTo>
                      <a:pt x="-1212" y="7035"/>
                      <a:pt x="24" y="4809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7" y="3431"/>
                      <a:pt x="4971" y="5869"/>
                    </a:cubicBezTo>
                    <a:lnTo>
                      <a:pt x="4971" y="40915"/>
                    </a:lnTo>
                    <a:cubicBezTo>
                      <a:pt x="5218" y="45331"/>
                      <a:pt x="6737" y="49571"/>
                      <a:pt x="9316" y="53139"/>
                    </a:cubicBezTo>
                    <a:lnTo>
                      <a:pt x="35495" y="85677"/>
                    </a:lnTo>
                    <a:cubicBezTo>
                      <a:pt x="38356" y="88821"/>
                      <a:pt x="42419" y="90552"/>
                      <a:pt x="46659" y="90446"/>
                    </a:cubicBezTo>
                    <a:lnTo>
                      <a:pt x="71848" y="88185"/>
                    </a:lnTo>
                    <a:cubicBezTo>
                      <a:pt x="72767" y="88115"/>
                      <a:pt x="73685" y="87832"/>
                      <a:pt x="74498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0C6FAF7-DFBC-48A4-B8A3-0AF09261869F}"/>
                  </a:ext>
                </a:extLst>
              </p:cNvPr>
              <p:cNvSpPr/>
              <p:nvPr/>
            </p:nvSpPr>
            <p:spPr>
              <a:xfrm>
                <a:off x="432871" y="3375133"/>
                <a:ext cx="75745" cy="94340"/>
              </a:xfrm>
              <a:custGeom>
                <a:avLst/>
                <a:gdLst>
                  <a:gd name="connsiteX0" fmla="*/ 68174 w 75745"/>
                  <a:gd name="connsiteY0" fmla="*/ 90977 h 94340"/>
                  <a:gd name="connsiteX1" fmla="*/ 65524 w 75745"/>
                  <a:gd name="connsiteY1" fmla="*/ 91789 h 94340"/>
                  <a:gd name="connsiteX2" fmla="*/ 40405 w 75745"/>
                  <a:gd name="connsiteY2" fmla="*/ 94015 h 94340"/>
                  <a:gd name="connsiteX3" fmla="*/ 29206 w 75745"/>
                  <a:gd name="connsiteY3" fmla="*/ 89281 h 94340"/>
                  <a:gd name="connsiteX4" fmla="*/ 3027 w 75745"/>
                  <a:gd name="connsiteY4" fmla="*/ 56743 h 94340"/>
                  <a:gd name="connsiteX5" fmla="*/ -1283 w 75745"/>
                  <a:gd name="connsiteY5" fmla="*/ 44483 h 94340"/>
                  <a:gd name="connsiteX6" fmla="*/ -1283 w 75745"/>
                  <a:gd name="connsiteY6" fmla="*/ 9473 h 94340"/>
                  <a:gd name="connsiteX7" fmla="*/ 2038 w 75745"/>
                  <a:gd name="connsiteY7" fmla="*/ 3431 h 94340"/>
                  <a:gd name="connsiteX8" fmla="*/ 8256 w 75745"/>
                  <a:gd name="connsiteY8" fmla="*/ -314 h 94340"/>
                  <a:gd name="connsiteX9" fmla="*/ 4970 w 75745"/>
                  <a:gd name="connsiteY9" fmla="*/ 5834 h 94340"/>
                  <a:gd name="connsiteX10" fmla="*/ 4970 w 75745"/>
                  <a:gd name="connsiteY10" fmla="*/ 40880 h 94340"/>
                  <a:gd name="connsiteX11" fmla="*/ 9281 w 75745"/>
                  <a:gd name="connsiteY11" fmla="*/ 53139 h 94340"/>
                  <a:gd name="connsiteX12" fmla="*/ 35424 w 75745"/>
                  <a:gd name="connsiteY12" fmla="*/ 85677 h 94340"/>
                  <a:gd name="connsiteX13" fmla="*/ 46658 w 75745"/>
                  <a:gd name="connsiteY13" fmla="*/ 90447 h 94340"/>
                  <a:gd name="connsiteX14" fmla="*/ 71777 w 75745"/>
                  <a:gd name="connsiteY14" fmla="*/ 88185 h 94340"/>
                  <a:gd name="connsiteX15" fmla="*/ 74462 w 75745"/>
                  <a:gd name="connsiteY15" fmla="*/ 87408 h 9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45" h="94340">
                    <a:moveTo>
                      <a:pt x="68174" y="90977"/>
                    </a:moveTo>
                    <a:cubicBezTo>
                      <a:pt x="67361" y="91436"/>
                      <a:pt x="66443" y="91718"/>
                      <a:pt x="65524" y="91789"/>
                    </a:cubicBezTo>
                    <a:lnTo>
                      <a:pt x="40405" y="94015"/>
                    </a:lnTo>
                    <a:cubicBezTo>
                      <a:pt x="36166" y="94192"/>
                      <a:pt x="32068" y="92425"/>
                      <a:pt x="29206" y="89281"/>
                    </a:cubicBezTo>
                    <a:lnTo>
                      <a:pt x="3027" y="56743"/>
                    </a:lnTo>
                    <a:cubicBezTo>
                      <a:pt x="448" y="53174"/>
                      <a:pt x="-1071" y="48900"/>
                      <a:pt x="-1283" y="44483"/>
                    </a:cubicBezTo>
                    <a:lnTo>
                      <a:pt x="-1283" y="9473"/>
                    </a:lnTo>
                    <a:cubicBezTo>
                      <a:pt x="-1247" y="7035"/>
                      <a:pt x="-11" y="4774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6" y="3396"/>
                      <a:pt x="4970" y="5834"/>
                    </a:cubicBezTo>
                    <a:lnTo>
                      <a:pt x="4970" y="40880"/>
                    </a:lnTo>
                    <a:cubicBezTo>
                      <a:pt x="5182" y="45296"/>
                      <a:pt x="6666" y="49571"/>
                      <a:pt x="9281" y="53139"/>
                    </a:cubicBezTo>
                    <a:lnTo>
                      <a:pt x="35424" y="85677"/>
                    </a:lnTo>
                    <a:cubicBezTo>
                      <a:pt x="38286" y="88822"/>
                      <a:pt x="42384" y="90588"/>
                      <a:pt x="46658" y="90447"/>
                    </a:cubicBezTo>
                    <a:lnTo>
                      <a:pt x="71777" y="88185"/>
                    </a:lnTo>
                    <a:cubicBezTo>
                      <a:pt x="72696" y="88079"/>
                      <a:pt x="73615" y="87832"/>
                      <a:pt x="74462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8EF68A87-FADB-4A0B-BC4D-5B5A08DABF73}"/>
                  </a:ext>
                </a:extLst>
              </p:cNvPr>
              <p:cNvSpPr/>
              <p:nvPr/>
            </p:nvSpPr>
            <p:spPr>
              <a:xfrm>
                <a:off x="419693" y="3382729"/>
                <a:ext cx="75710" cy="94368"/>
              </a:xfrm>
              <a:custGeom>
                <a:avLst/>
                <a:gdLst>
                  <a:gd name="connsiteX0" fmla="*/ 68210 w 75710"/>
                  <a:gd name="connsiteY0" fmla="*/ 91012 h 94368"/>
                  <a:gd name="connsiteX1" fmla="*/ 65560 w 75710"/>
                  <a:gd name="connsiteY1" fmla="*/ 91789 h 94368"/>
                  <a:gd name="connsiteX2" fmla="*/ 40406 w 75710"/>
                  <a:gd name="connsiteY2" fmla="*/ 94050 h 94368"/>
                  <a:gd name="connsiteX3" fmla="*/ 29206 w 75710"/>
                  <a:gd name="connsiteY3" fmla="*/ 89316 h 94368"/>
                  <a:gd name="connsiteX4" fmla="*/ 3063 w 75710"/>
                  <a:gd name="connsiteY4" fmla="*/ 56778 h 94368"/>
                  <a:gd name="connsiteX5" fmla="*/ -1283 w 75710"/>
                  <a:gd name="connsiteY5" fmla="*/ 44519 h 94368"/>
                  <a:gd name="connsiteX6" fmla="*/ -1283 w 75710"/>
                  <a:gd name="connsiteY6" fmla="*/ 9472 h 94368"/>
                  <a:gd name="connsiteX7" fmla="*/ 2038 w 75710"/>
                  <a:gd name="connsiteY7" fmla="*/ 3431 h 94368"/>
                  <a:gd name="connsiteX8" fmla="*/ 8292 w 75710"/>
                  <a:gd name="connsiteY8" fmla="*/ -314 h 94368"/>
                  <a:gd name="connsiteX9" fmla="*/ 4971 w 75710"/>
                  <a:gd name="connsiteY9" fmla="*/ 5869 h 94368"/>
                  <a:gd name="connsiteX10" fmla="*/ 4971 w 75710"/>
                  <a:gd name="connsiteY10" fmla="*/ 40915 h 94368"/>
                  <a:gd name="connsiteX11" fmla="*/ 9246 w 75710"/>
                  <a:gd name="connsiteY11" fmla="*/ 53139 h 94368"/>
                  <a:gd name="connsiteX12" fmla="*/ 35459 w 75710"/>
                  <a:gd name="connsiteY12" fmla="*/ 85713 h 94368"/>
                  <a:gd name="connsiteX13" fmla="*/ 46624 w 75710"/>
                  <a:gd name="connsiteY13" fmla="*/ 90447 h 94368"/>
                  <a:gd name="connsiteX14" fmla="*/ 71778 w 75710"/>
                  <a:gd name="connsiteY14" fmla="*/ 88185 h 94368"/>
                  <a:gd name="connsiteX15" fmla="*/ 74427 w 75710"/>
                  <a:gd name="connsiteY15" fmla="*/ 87408 h 9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10" h="94368">
                    <a:moveTo>
                      <a:pt x="68210" y="91012"/>
                    </a:moveTo>
                    <a:cubicBezTo>
                      <a:pt x="67397" y="91436"/>
                      <a:pt x="66478" y="91718"/>
                      <a:pt x="65560" y="91789"/>
                    </a:cubicBezTo>
                    <a:lnTo>
                      <a:pt x="40406" y="94050"/>
                    </a:lnTo>
                    <a:cubicBezTo>
                      <a:pt x="36166" y="94156"/>
                      <a:pt x="32068" y="92460"/>
                      <a:pt x="29206" y="89316"/>
                    </a:cubicBezTo>
                    <a:lnTo>
                      <a:pt x="3063" y="56778"/>
                    </a:lnTo>
                    <a:cubicBezTo>
                      <a:pt x="484" y="53174"/>
                      <a:pt x="-1035" y="48935"/>
                      <a:pt x="-1283" y="44519"/>
                    </a:cubicBezTo>
                    <a:lnTo>
                      <a:pt x="-1283" y="9472"/>
                    </a:lnTo>
                    <a:cubicBezTo>
                      <a:pt x="-1212" y="7035"/>
                      <a:pt x="25" y="4774"/>
                      <a:pt x="2038" y="3431"/>
                    </a:cubicBezTo>
                    <a:cubicBezTo>
                      <a:pt x="2038" y="3431"/>
                      <a:pt x="8292" y="-314"/>
                      <a:pt x="8292" y="-314"/>
                    </a:cubicBezTo>
                    <a:cubicBezTo>
                      <a:pt x="6313" y="1135"/>
                      <a:pt x="5077" y="3396"/>
                      <a:pt x="4971" y="5869"/>
                    </a:cubicBezTo>
                    <a:lnTo>
                      <a:pt x="4971" y="40915"/>
                    </a:lnTo>
                    <a:cubicBezTo>
                      <a:pt x="5147" y="45331"/>
                      <a:pt x="6666" y="49571"/>
                      <a:pt x="9246" y="53139"/>
                    </a:cubicBezTo>
                    <a:lnTo>
                      <a:pt x="35459" y="85713"/>
                    </a:lnTo>
                    <a:cubicBezTo>
                      <a:pt x="38321" y="88856"/>
                      <a:pt x="42384" y="90588"/>
                      <a:pt x="46624" y="90447"/>
                    </a:cubicBezTo>
                    <a:lnTo>
                      <a:pt x="71778" y="88185"/>
                    </a:lnTo>
                    <a:cubicBezTo>
                      <a:pt x="72696" y="88115"/>
                      <a:pt x="73615" y="87832"/>
                      <a:pt x="74427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44" name="Graphic 6">
              <a:extLst>
                <a:ext uri="{FF2B5EF4-FFF2-40B4-BE49-F238E27FC236}">
                  <a16:creationId xmlns:a16="http://schemas.microsoft.com/office/drawing/2014/main" id="{20F552C0-A08C-4523-B074-77087B37996C}"/>
                </a:ext>
              </a:extLst>
            </p:cNvPr>
            <p:cNvGrpSpPr/>
            <p:nvPr/>
          </p:nvGrpSpPr>
          <p:grpSpPr>
            <a:xfrm>
              <a:off x="465715" y="2940833"/>
              <a:ext cx="554711" cy="1128429"/>
              <a:chOff x="465715" y="2940833"/>
              <a:chExt cx="554711" cy="1128429"/>
            </a:xfrm>
          </p:grpSpPr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F8FF9241-9D92-4395-89B9-F2F8492D6869}"/>
                  </a:ext>
                </a:extLst>
              </p:cNvPr>
              <p:cNvSpPr/>
              <p:nvPr/>
            </p:nvSpPr>
            <p:spPr>
              <a:xfrm>
                <a:off x="677806" y="3892753"/>
                <a:ext cx="125132" cy="86450"/>
              </a:xfrm>
              <a:custGeom>
                <a:avLst/>
                <a:gdLst>
                  <a:gd name="connsiteX0" fmla="*/ -1283 w 125132"/>
                  <a:gd name="connsiteY0" fmla="*/ 66867 h 86450"/>
                  <a:gd name="connsiteX1" fmla="*/ 29736 w 125132"/>
                  <a:gd name="connsiteY1" fmla="*/ 16453 h 86450"/>
                  <a:gd name="connsiteX2" fmla="*/ 73897 w 125132"/>
                  <a:gd name="connsiteY2" fmla="*/ 5112 h 86450"/>
                  <a:gd name="connsiteX3" fmla="*/ 117599 w 125132"/>
                  <a:gd name="connsiteY3" fmla="*/ 37403 h 86450"/>
                  <a:gd name="connsiteX4" fmla="*/ 116892 w 125132"/>
                  <a:gd name="connsiteY4" fmla="*/ 38886 h 86450"/>
                  <a:gd name="connsiteX5" fmla="*/ 109827 w 125132"/>
                  <a:gd name="connsiteY5" fmla="*/ 44892 h 86450"/>
                  <a:gd name="connsiteX6" fmla="*/ 41960 w 125132"/>
                  <a:gd name="connsiteY6" fmla="*/ 84708 h 86450"/>
                  <a:gd name="connsiteX7" fmla="*/ -1283 w 125132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32" h="86450">
                    <a:moveTo>
                      <a:pt x="-1283" y="66867"/>
                    </a:moveTo>
                    <a:cubicBezTo>
                      <a:pt x="-1283" y="17901"/>
                      <a:pt x="29736" y="16453"/>
                      <a:pt x="29736" y="16453"/>
                    </a:cubicBezTo>
                    <a:cubicBezTo>
                      <a:pt x="29736" y="16453"/>
                      <a:pt x="46553" y="16453"/>
                      <a:pt x="73897" y="5112"/>
                    </a:cubicBezTo>
                    <a:cubicBezTo>
                      <a:pt x="101242" y="-6229"/>
                      <a:pt x="138867" y="-1742"/>
                      <a:pt x="117599" y="37403"/>
                    </a:cubicBezTo>
                    <a:cubicBezTo>
                      <a:pt x="117387" y="37897"/>
                      <a:pt x="117175" y="38427"/>
                      <a:pt x="116892" y="38886"/>
                    </a:cubicBezTo>
                    <a:cubicBezTo>
                      <a:pt x="115056" y="41430"/>
                      <a:pt x="112618" y="43479"/>
                      <a:pt x="109827" y="44892"/>
                    </a:cubicBezTo>
                    <a:lnTo>
                      <a:pt x="41960" y="84708"/>
                    </a:lnTo>
                    <a:cubicBezTo>
                      <a:pt x="31927" y="90608"/>
                      <a:pt x="-930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AF418B6-1D1F-44D9-A328-F0A5F16C8F83}"/>
                  </a:ext>
                </a:extLst>
              </p:cNvPr>
              <p:cNvSpPr/>
              <p:nvPr/>
            </p:nvSpPr>
            <p:spPr>
              <a:xfrm>
                <a:off x="677877" y="3926371"/>
                <a:ext cx="120930" cy="52840"/>
              </a:xfrm>
              <a:custGeom>
                <a:avLst/>
                <a:gdLst>
                  <a:gd name="connsiteX0" fmla="*/ -1036 w 120930"/>
                  <a:gd name="connsiteY0" fmla="*/ 28868 h 52840"/>
                  <a:gd name="connsiteX1" fmla="*/ 42207 w 120930"/>
                  <a:gd name="connsiteY1" fmla="*/ 46533 h 52840"/>
                  <a:gd name="connsiteX2" fmla="*/ 110074 w 120930"/>
                  <a:gd name="connsiteY2" fmla="*/ 6752 h 52840"/>
                  <a:gd name="connsiteX3" fmla="*/ 119648 w 120930"/>
                  <a:gd name="connsiteY3" fmla="*/ -314 h 52840"/>
                  <a:gd name="connsiteX4" fmla="*/ 117670 w 120930"/>
                  <a:gd name="connsiteY4" fmla="*/ 3785 h 52840"/>
                  <a:gd name="connsiteX5" fmla="*/ 116963 w 120930"/>
                  <a:gd name="connsiteY5" fmla="*/ 5269 h 52840"/>
                  <a:gd name="connsiteX6" fmla="*/ 109897 w 120930"/>
                  <a:gd name="connsiteY6" fmla="*/ 11274 h 52840"/>
                  <a:gd name="connsiteX7" fmla="*/ 42031 w 120930"/>
                  <a:gd name="connsiteY7" fmla="*/ 51090 h 52840"/>
                  <a:gd name="connsiteX8" fmla="*/ -965 w 120930"/>
                  <a:gd name="connsiteY8" fmla="*/ 35192 h 52840"/>
                  <a:gd name="connsiteX9" fmla="*/ -1283 w 120930"/>
                  <a:gd name="connsiteY9" fmla="*/ 33214 h 52840"/>
                  <a:gd name="connsiteX10" fmla="*/ -1036 w 120930"/>
                  <a:gd name="connsiteY10" fmla="*/ 28868 h 5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930" h="52840">
                    <a:moveTo>
                      <a:pt x="-1036" y="28868"/>
                    </a:moveTo>
                    <a:cubicBezTo>
                      <a:pt x="-470" y="38937"/>
                      <a:pt x="31962" y="52327"/>
                      <a:pt x="42207" y="46533"/>
                    </a:cubicBezTo>
                    <a:lnTo>
                      <a:pt x="110074" y="6752"/>
                    </a:lnTo>
                    <a:cubicBezTo>
                      <a:pt x="113501" y="4703"/>
                      <a:pt x="116681" y="2336"/>
                      <a:pt x="119648" y="-314"/>
                    </a:cubicBezTo>
                    <a:cubicBezTo>
                      <a:pt x="119012" y="1064"/>
                      <a:pt x="118483" y="2336"/>
                      <a:pt x="117670" y="3785"/>
                    </a:cubicBezTo>
                    <a:cubicBezTo>
                      <a:pt x="117458" y="4279"/>
                      <a:pt x="117246" y="4809"/>
                      <a:pt x="116963" y="5269"/>
                    </a:cubicBezTo>
                    <a:cubicBezTo>
                      <a:pt x="115126" y="7812"/>
                      <a:pt x="112689" y="9861"/>
                      <a:pt x="109897" y="11274"/>
                    </a:cubicBezTo>
                    <a:lnTo>
                      <a:pt x="42031" y="51090"/>
                    </a:lnTo>
                    <a:cubicBezTo>
                      <a:pt x="32351" y="56637"/>
                      <a:pt x="2921" y="45014"/>
                      <a:pt x="-965" y="35192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83" y="31765"/>
                      <a:pt x="-1212" y="30317"/>
                      <a:pt x="-103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0C90C03-F1BE-4501-B224-6A9E7CFF9EC4}"/>
                  </a:ext>
                </a:extLst>
              </p:cNvPr>
              <p:cNvSpPr/>
              <p:nvPr/>
            </p:nvSpPr>
            <p:spPr>
              <a:xfrm>
                <a:off x="688663" y="3903054"/>
                <a:ext cx="47457" cy="37159"/>
              </a:xfrm>
              <a:custGeom>
                <a:avLst/>
                <a:gdLst>
                  <a:gd name="connsiteX0" fmla="*/ 614 w 47457"/>
                  <a:gd name="connsiteY0" fmla="*/ -314 h 37159"/>
                  <a:gd name="connsiteX1" fmla="*/ 36755 w 47457"/>
                  <a:gd name="connsiteY1" fmla="*/ 6752 h 37159"/>
                  <a:gd name="connsiteX2" fmla="*/ 39300 w 47457"/>
                  <a:gd name="connsiteY2" fmla="*/ 14066 h 37159"/>
                  <a:gd name="connsiteX3" fmla="*/ 40077 w 47457"/>
                  <a:gd name="connsiteY3" fmla="*/ 15019 h 37159"/>
                  <a:gd name="connsiteX4" fmla="*/ 38098 w 47457"/>
                  <a:gd name="connsiteY4" fmla="*/ 33249 h 37159"/>
                  <a:gd name="connsiteX5" fmla="*/ 14357 w 47457"/>
                  <a:gd name="connsiteY5" fmla="*/ 31553 h 37159"/>
                  <a:gd name="connsiteX6" fmla="*/ 6726 w 47457"/>
                  <a:gd name="connsiteY6" fmla="*/ 22862 h 37159"/>
                  <a:gd name="connsiteX7" fmla="*/ -622 w 47457"/>
                  <a:gd name="connsiteY7" fmla="*/ 19789 h 37159"/>
                  <a:gd name="connsiteX8" fmla="*/ -622 w 47457"/>
                  <a:gd name="connsiteY8" fmla="*/ 19117 h 37159"/>
                  <a:gd name="connsiteX9" fmla="*/ 614 w 47457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57" h="37159">
                    <a:moveTo>
                      <a:pt x="614" y="-314"/>
                    </a:moveTo>
                    <a:cubicBezTo>
                      <a:pt x="8634" y="-314"/>
                      <a:pt x="36755" y="6752"/>
                      <a:pt x="36755" y="6752"/>
                    </a:cubicBezTo>
                    <a:cubicBezTo>
                      <a:pt x="36968" y="9366"/>
                      <a:pt x="37851" y="11875"/>
                      <a:pt x="39300" y="14066"/>
                    </a:cubicBezTo>
                    <a:lnTo>
                      <a:pt x="40077" y="15019"/>
                    </a:lnTo>
                    <a:cubicBezTo>
                      <a:pt x="45623" y="18870"/>
                      <a:pt x="51276" y="24982"/>
                      <a:pt x="38098" y="33249"/>
                    </a:cubicBezTo>
                    <a:cubicBezTo>
                      <a:pt x="30856" y="38619"/>
                      <a:pt x="20752" y="37913"/>
                      <a:pt x="14357" y="31553"/>
                    </a:cubicBezTo>
                    <a:cubicBezTo>
                      <a:pt x="12661" y="28020"/>
                      <a:pt x="10012" y="25017"/>
                      <a:pt x="6726" y="22862"/>
                    </a:cubicBezTo>
                    <a:cubicBezTo>
                      <a:pt x="4535" y="21343"/>
                      <a:pt x="2027" y="20283"/>
                      <a:pt x="-622" y="19789"/>
                    </a:cubicBezTo>
                    <a:cubicBezTo>
                      <a:pt x="-622" y="19577"/>
                      <a:pt x="-622" y="19330"/>
                      <a:pt x="-622" y="19117"/>
                    </a:cubicBezTo>
                    <a:cubicBezTo>
                      <a:pt x="-622" y="19117"/>
                      <a:pt x="-2742" y="-314"/>
                      <a:pt x="614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2D2A85D-BB2C-41A7-BC64-5CEB3C3D57DD}"/>
                  </a:ext>
                </a:extLst>
              </p:cNvPr>
              <p:cNvSpPr/>
              <p:nvPr/>
            </p:nvSpPr>
            <p:spPr>
              <a:xfrm>
                <a:off x="687282" y="3423887"/>
                <a:ext cx="140813" cy="495805"/>
              </a:xfrm>
              <a:custGeom>
                <a:avLst/>
                <a:gdLst>
                  <a:gd name="connsiteX0" fmla="*/ 14714 w 140813"/>
                  <a:gd name="connsiteY0" fmla="*/ -314 h 495805"/>
                  <a:gd name="connsiteX1" fmla="*/ 139531 w 140813"/>
                  <a:gd name="connsiteY1" fmla="*/ 2160 h 495805"/>
                  <a:gd name="connsiteX2" fmla="*/ 89823 w 140813"/>
                  <a:gd name="connsiteY2" fmla="*/ 267480 h 495805"/>
                  <a:gd name="connsiteX3" fmla="*/ 38561 w 140813"/>
                  <a:gd name="connsiteY3" fmla="*/ 487579 h 495805"/>
                  <a:gd name="connsiteX4" fmla="*/ -18 w 140813"/>
                  <a:gd name="connsiteY4" fmla="*/ 482987 h 495805"/>
                  <a:gd name="connsiteX5" fmla="*/ 21179 w 140813"/>
                  <a:gd name="connsiteY5" fmla="*/ 258613 h 495805"/>
                  <a:gd name="connsiteX6" fmla="*/ 14714 w 140813"/>
                  <a:gd name="connsiteY6" fmla="*/ -314 h 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813" h="495805">
                    <a:moveTo>
                      <a:pt x="14714" y="-314"/>
                    </a:moveTo>
                    <a:cubicBezTo>
                      <a:pt x="45415" y="252"/>
                      <a:pt x="108865" y="1630"/>
                      <a:pt x="139531" y="2160"/>
                    </a:cubicBezTo>
                    <a:cubicBezTo>
                      <a:pt x="128120" y="94404"/>
                      <a:pt x="105156" y="178168"/>
                      <a:pt x="89823" y="267480"/>
                    </a:cubicBezTo>
                    <a:cubicBezTo>
                      <a:pt x="73325" y="354319"/>
                      <a:pt x="54777" y="415332"/>
                      <a:pt x="38561" y="487579"/>
                    </a:cubicBezTo>
                    <a:cubicBezTo>
                      <a:pt x="32626" y="501005"/>
                      <a:pt x="5493" y="495917"/>
                      <a:pt x="-18" y="482987"/>
                    </a:cubicBezTo>
                    <a:cubicBezTo>
                      <a:pt x="-4434" y="407560"/>
                      <a:pt x="2737" y="331885"/>
                      <a:pt x="21179" y="258613"/>
                    </a:cubicBezTo>
                    <a:cubicBezTo>
                      <a:pt x="17823" y="175872"/>
                      <a:pt x="12771" y="83239"/>
                      <a:pt x="14714" y="-314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969985B-2648-4BDD-A938-7A9771D474AF}"/>
                  </a:ext>
                </a:extLst>
              </p:cNvPr>
              <p:cNvSpPr/>
              <p:nvPr/>
            </p:nvSpPr>
            <p:spPr>
              <a:xfrm>
                <a:off x="832653" y="3982806"/>
                <a:ext cx="125147" cy="86450"/>
              </a:xfrm>
              <a:custGeom>
                <a:avLst/>
                <a:gdLst>
                  <a:gd name="connsiteX0" fmla="*/ -1283 w 125147"/>
                  <a:gd name="connsiteY0" fmla="*/ 66867 h 86450"/>
                  <a:gd name="connsiteX1" fmla="*/ 29772 w 125147"/>
                  <a:gd name="connsiteY1" fmla="*/ 16453 h 86450"/>
                  <a:gd name="connsiteX2" fmla="*/ 73897 w 125147"/>
                  <a:gd name="connsiteY2" fmla="*/ 5112 h 86450"/>
                  <a:gd name="connsiteX3" fmla="*/ 117635 w 125147"/>
                  <a:gd name="connsiteY3" fmla="*/ 37403 h 86450"/>
                  <a:gd name="connsiteX4" fmla="*/ 116893 w 125147"/>
                  <a:gd name="connsiteY4" fmla="*/ 38851 h 86450"/>
                  <a:gd name="connsiteX5" fmla="*/ 109827 w 125147"/>
                  <a:gd name="connsiteY5" fmla="*/ 44892 h 86450"/>
                  <a:gd name="connsiteX6" fmla="*/ 41995 w 125147"/>
                  <a:gd name="connsiteY6" fmla="*/ 84708 h 86450"/>
                  <a:gd name="connsiteX7" fmla="*/ -1283 w 125147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47" h="86450">
                    <a:moveTo>
                      <a:pt x="-1283" y="66867"/>
                    </a:moveTo>
                    <a:cubicBezTo>
                      <a:pt x="-1283" y="17866"/>
                      <a:pt x="29772" y="16453"/>
                      <a:pt x="29772" y="16453"/>
                    </a:cubicBezTo>
                    <a:cubicBezTo>
                      <a:pt x="29772" y="16453"/>
                      <a:pt x="46588" y="16453"/>
                      <a:pt x="73897" y="5112"/>
                    </a:cubicBezTo>
                    <a:cubicBezTo>
                      <a:pt x="101207" y="-6229"/>
                      <a:pt x="138867" y="-1742"/>
                      <a:pt x="117635" y="37403"/>
                    </a:cubicBezTo>
                    <a:cubicBezTo>
                      <a:pt x="117423" y="37897"/>
                      <a:pt x="117140" y="38356"/>
                      <a:pt x="116893" y="38851"/>
                    </a:cubicBezTo>
                    <a:cubicBezTo>
                      <a:pt x="115091" y="41430"/>
                      <a:pt x="112653" y="43514"/>
                      <a:pt x="109827" y="44892"/>
                    </a:cubicBezTo>
                    <a:lnTo>
                      <a:pt x="41995" y="84708"/>
                    </a:lnTo>
                    <a:cubicBezTo>
                      <a:pt x="31785" y="90608"/>
                      <a:pt x="-1071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BFF16042-22E1-4A9D-B884-9904DFD03FD9}"/>
                  </a:ext>
                </a:extLst>
              </p:cNvPr>
              <p:cNvSpPr/>
              <p:nvPr/>
            </p:nvSpPr>
            <p:spPr>
              <a:xfrm>
                <a:off x="832618" y="4016424"/>
                <a:ext cx="120896" cy="52838"/>
              </a:xfrm>
              <a:custGeom>
                <a:avLst/>
                <a:gdLst>
                  <a:gd name="connsiteX0" fmla="*/ -1106 w 120896"/>
                  <a:gd name="connsiteY0" fmla="*/ 28868 h 52838"/>
                  <a:gd name="connsiteX1" fmla="*/ 42172 w 120896"/>
                  <a:gd name="connsiteY1" fmla="*/ 46533 h 52838"/>
                  <a:gd name="connsiteX2" fmla="*/ 110004 w 120896"/>
                  <a:gd name="connsiteY2" fmla="*/ 6752 h 52838"/>
                  <a:gd name="connsiteX3" fmla="*/ 119613 w 120896"/>
                  <a:gd name="connsiteY3" fmla="*/ -314 h 52838"/>
                  <a:gd name="connsiteX4" fmla="*/ 117670 w 120896"/>
                  <a:gd name="connsiteY4" fmla="*/ 3785 h 52838"/>
                  <a:gd name="connsiteX5" fmla="*/ 116928 w 120896"/>
                  <a:gd name="connsiteY5" fmla="*/ 5233 h 52838"/>
                  <a:gd name="connsiteX6" fmla="*/ 109862 w 120896"/>
                  <a:gd name="connsiteY6" fmla="*/ 11274 h 52838"/>
                  <a:gd name="connsiteX7" fmla="*/ 42031 w 120896"/>
                  <a:gd name="connsiteY7" fmla="*/ 51090 h 52838"/>
                  <a:gd name="connsiteX8" fmla="*/ -1000 w 120896"/>
                  <a:gd name="connsiteY8" fmla="*/ 35228 h 52838"/>
                  <a:gd name="connsiteX9" fmla="*/ -1283 w 120896"/>
                  <a:gd name="connsiteY9" fmla="*/ 33214 h 52838"/>
                  <a:gd name="connsiteX10" fmla="*/ -1106 w 120896"/>
                  <a:gd name="connsiteY10" fmla="*/ 28868 h 5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896" h="52838">
                    <a:moveTo>
                      <a:pt x="-1106" y="28868"/>
                    </a:moveTo>
                    <a:cubicBezTo>
                      <a:pt x="-505" y="38902"/>
                      <a:pt x="31927" y="52327"/>
                      <a:pt x="42172" y="46533"/>
                    </a:cubicBezTo>
                    <a:lnTo>
                      <a:pt x="110004" y="6752"/>
                    </a:lnTo>
                    <a:cubicBezTo>
                      <a:pt x="113395" y="4703"/>
                      <a:pt x="116645" y="2336"/>
                      <a:pt x="119613" y="-314"/>
                    </a:cubicBezTo>
                    <a:cubicBezTo>
                      <a:pt x="118942" y="1029"/>
                      <a:pt x="118447" y="2336"/>
                      <a:pt x="117670" y="3785"/>
                    </a:cubicBezTo>
                    <a:cubicBezTo>
                      <a:pt x="117458" y="4279"/>
                      <a:pt x="117175" y="4739"/>
                      <a:pt x="116928" y="5233"/>
                    </a:cubicBezTo>
                    <a:cubicBezTo>
                      <a:pt x="115126" y="7812"/>
                      <a:pt x="112689" y="9897"/>
                      <a:pt x="109862" y="11274"/>
                    </a:cubicBezTo>
                    <a:lnTo>
                      <a:pt x="42031" y="51090"/>
                    </a:lnTo>
                    <a:cubicBezTo>
                      <a:pt x="32351" y="56637"/>
                      <a:pt x="2886" y="44978"/>
                      <a:pt x="-1000" y="35228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47" y="31695"/>
                      <a:pt x="-1141" y="30352"/>
                      <a:pt x="-110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A681F73-8692-4427-B273-42ED18A76AD8}"/>
                  </a:ext>
                </a:extLst>
              </p:cNvPr>
              <p:cNvSpPr/>
              <p:nvPr/>
            </p:nvSpPr>
            <p:spPr>
              <a:xfrm>
                <a:off x="843354" y="3993107"/>
                <a:ext cx="47468" cy="37159"/>
              </a:xfrm>
              <a:custGeom>
                <a:avLst/>
                <a:gdLst>
                  <a:gd name="connsiteX0" fmla="*/ 629 w 47468"/>
                  <a:gd name="connsiteY0" fmla="*/ -314 h 37159"/>
                  <a:gd name="connsiteX1" fmla="*/ 36770 w 47468"/>
                  <a:gd name="connsiteY1" fmla="*/ 6752 h 37159"/>
                  <a:gd name="connsiteX2" fmla="*/ 39279 w 47468"/>
                  <a:gd name="connsiteY2" fmla="*/ 14066 h 37159"/>
                  <a:gd name="connsiteX3" fmla="*/ 40056 w 47468"/>
                  <a:gd name="connsiteY3" fmla="*/ 14984 h 37159"/>
                  <a:gd name="connsiteX4" fmla="*/ 38113 w 47468"/>
                  <a:gd name="connsiteY4" fmla="*/ 33249 h 37159"/>
                  <a:gd name="connsiteX5" fmla="*/ 14372 w 47468"/>
                  <a:gd name="connsiteY5" fmla="*/ 31553 h 37159"/>
                  <a:gd name="connsiteX6" fmla="*/ 6741 w 47468"/>
                  <a:gd name="connsiteY6" fmla="*/ 22862 h 37159"/>
                  <a:gd name="connsiteX7" fmla="*/ -643 w 47468"/>
                  <a:gd name="connsiteY7" fmla="*/ 19789 h 37159"/>
                  <a:gd name="connsiteX8" fmla="*/ -643 w 47468"/>
                  <a:gd name="connsiteY8" fmla="*/ 19117 h 37159"/>
                  <a:gd name="connsiteX9" fmla="*/ 629 w 47468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68" h="37159">
                    <a:moveTo>
                      <a:pt x="629" y="-314"/>
                    </a:moveTo>
                    <a:cubicBezTo>
                      <a:pt x="8613" y="-314"/>
                      <a:pt x="36770" y="6752"/>
                      <a:pt x="36770" y="6752"/>
                    </a:cubicBezTo>
                    <a:cubicBezTo>
                      <a:pt x="37017" y="9366"/>
                      <a:pt x="37865" y="11875"/>
                      <a:pt x="39279" y="14066"/>
                    </a:cubicBezTo>
                    <a:cubicBezTo>
                      <a:pt x="39562" y="14348"/>
                      <a:pt x="39809" y="14666"/>
                      <a:pt x="40056" y="14984"/>
                    </a:cubicBezTo>
                    <a:cubicBezTo>
                      <a:pt x="45638" y="18870"/>
                      <a:pt x="51291" y="24982"/>
                      <a:pt x="38113" y="33249"/>
                    </a:cubicBezTo>
                    <a:cubicBezTo>
                      <a:pt x="30870" y="38619"/>
                      <a:pt x="20766" y="37913"/>
                      <a:pt x="14372" y="31553"/>
                    </a:cubicBezTo>
                    <a:cubicBezTo>
                      <a:pt x="12641" y="28020"/>
                      <a:pt x="10027" y="25017"/>
                      <a:pt x="6741" y="22862"/>
                    </a:cubicBezTo>
                    <a:cubicBezTo>
                      <a:pt x="4515" y="21343"/>
                      <a:pt x="2007" y="20283"/>
                      <a:pt x="-643" y="19789"/>
                    </a:cubicBezTo>
                    <a:cubicBezTo>
                      <a:pt x="-608" y="19577"/>
                      <a:pt x="-608" y="19330"/>
                      <a:pt x="-643" y="19117"/>
                    </a:cubicBezTo>
                    <a:cubicBezTo>
                      <a:pt x="-643" y="19117"/>
                      <a:pt x="-2728" y="-314"/>
                      <a:pt x="629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2CCA4FF-C029-45BE-8F8D-9C755B1DCFC1}"/>
                  </a:ext>
                </a:extLst>
              </p:cNvPr>
              <p:cNvSpPr/>
              <p:nvPr/>
            </p:nvSpPr>
            <p:spPr>
              <a:xfrm>
                <a:off x="701515" y="3442551"/>
                <a:ext cx="201889" cy="569114"/>
              </a:xfrm>
              <a:custGeom>
                <a:avLst/>
                <a:gdLst>
                  <a:gd name="connsiteX0" fmla="*/ 92053 w 201889"/>
                  <a:gd name="connsiteY0" fmla="*/ 200345 h 569114"/>
                  <a:gd name="connsiteX1" fmla="*/ -968 w 201889"/>
                  <a:gd name="connsiteY1" fmla="*/ -112 h 569114"/>
                  <a:gd name="connsiteX2" fmla="*/ 199665 w 201889"/>
                  <a:gd name="connsiteY2" fmla="*/ 62774 h 569114"/>
                  <a:gd name="connsiteX3" fmla="*/ 193942 w 201889"/>
                  <a:gd name="connsiteY3" fmla="*/ 332652 h 569114"/>
                  <a:gd name="connsiteX4" fmla="*/ 179351 w 201889"/>
                  <a:gd name="connsiteY4" fmla="*/ 558157 h 569114"/>
                  <a:gd name="connsiteX5" fmla="*/ 140489 w 201889"/>
                  <a:gd name="connsiteY5" fmla="*/ 559958 h 569114"/>
                  <a:gd name="connsiteX6" fmla="*/ 125651 w 201889"/>
                  <a:gd name="connsiteY6" fmla="*/ 336856 h 569114"/>
                  <a:gd name="connsiteX7" fmla="*/ 92053 w 201889"/>
                  <a:gd name="connsiteY7" fmla="*/ 200345 h 569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1889" h="569114">
                    <a:moveTo>
                      <a:pt x="92053" y="200345"/>
                    </a:moveTo>
                    <a:cubicBezTo>
                      <a:pt x="83680" y="160706"/>
                      <a:pt x="-7292" y="140286"/>
                      <a:pt x="-968" y="-112"/>
                    </a:cubicBezTo>
                    <a:cubicBezTo>
                      <a:pt x="29415" y="-4598"/>
                      <a:pt x="169353" y="67261"/>
                      <a:pt x="199665" y="62774"/>
                    </a:cubicBezTo>
                    <a:cubicBezTo>
                      <a:pt x="203481" y="155619"/>
                      <a:pt x="194507" y="242068"/>
                      <a:pt x="193942" y="332652"/>
                    </a:cubicBezTo>
                    <a:cubicBezTo>
                      <a:pt x="191857" y="420974"/>
                      <a:pt x="183343" y="484213"/>
                      <a:pt x="179351" y="558157"/>
                    </a:cubicBezTo>
                    <a:cubicBezTo>
                      <a:pt x="175818" y="572288"/>
                      <a:pt x="148085" y="571794"/>
                      <a:pt x="140489" y="559958"/>
                    </a:cubicBezTo>
                    <a:cubicBezTo>
                      <a:pt x="124132" y="486792"/>
                      <a:pt x="119115" y="411541"/>
                      <a:pt x="125651" y="336856"/>
                    </a:cubicBezTo>
                    <a:cubicBezTo>
                      <a:pt x="116642" y="293119"/>
                      <a:pt x="101910" y="246767"/>
                      <a:pt x="92053" y="200345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6734D2E-76F6-4BF6-B1A2-93677DC4564C}"/>
                  </a:ext>
                </a:extLst>
              </p:cNvPr>
              <p:cNvSpPr/>
              <p:nvPr/>
            </p:nvSpPr>
            <p:spPr>
              <a:xfrm>
                <a:off x="652398" y="3121319"/>
                <a:ext cx="310237" cy="478564"/>
              </a:xfrm>
              <a:custGeom>
                <a:avLst/>
                <a:gdLst>
                  <a:gd name="connsiteX0" fmla="*/ 90155 w 310237"/>
                  <a:gd name="connsiteY0" fmla="*/ 460281 h 478564"/>
                  <a:gd name="connsiteX1" fmla="*/ 307005 w 310237"/>
                  <a:gd name="connsiteY1" fmla="*/ 381851 h 478564"/>
                  <a:gd name="connsiteX2" fmla="*/ 206459 w 310237"/>
                  <a:gd name="connsiteY2" fmla="*/ 43894 h 478564"/>
                  <a:gd name="connsiteX3" fmla="*/ 130643 w 310237"/>
                  <a:gd name="connsiteY3" fmla="*/ 2912 h 478564"/>
                  <a:gd name="connsiteX4" fmla="*/ 74540 w 310237"/>
                  <a:gd name="connsiteY4" fmla="*/ 8847 h 478564"/>
                  <a:gd name="connsiteX5" fmla="*/ -74 w 310237"/>
                  <a:gd name="connsiteY5" fmla="*/ 374008 h 478564"/>
                  <a:gd name="connsiteX6" fmla="*/ 90155 w 310237"/>
                  <a:gd name="connsiteY6" fmla="*/ 460281 h 47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0237" h="478564">
                    <a:moveTo>
                      <a:pt x="90155" y="460281"/>
                    </a:moveTo>
                    <a:cubicBezTo>
                      <a:pt x="161096" y="500061"/>
                      <a:pt x="328874" y="473741"/>
                      <a:pt x="307005" y="381851"/>
                    </a:cubicBezTo>
                    <a:cubicBezTo>
                      <a:pt x="286938" y="285615"/>
                      <a:pt x="224194" y="102010"/>
                      <a:pt x="206459" y="43894"/>
                    </a:cubicBezTo>
                    <a:cubicBezTo>
                      <a:pt x="175440" y="19411"/>
                      <a:pt x="160990" y="8211"/>
                      <a:pt x="130643" y="2912"/>
                    </a:cubicBezTo>
                    <a:cubicBezTo>
                      <a:pt x="112378" y="-303"/>
                      <a:pt x="88637" y="-4401"/>
                      <a:pt x="74540" y="8847"/>
                    </a:cubicBezTo>
                    <a:cubicBezTo>
                      <a:pt x="13456" y="66222"/>
                      <a:pt x="-6716" y="224354"/>
                      <a:pt x="-74" y="374008"/>
                    </a:cubicBezTo>
                    <a:cubicBezTo>
                      <a:pt x="7415" y="415449"/>
                      <a:pt x="55251" y="440709"/>
                      <a:pt x="90155" y="460281"/>
                    </a:cubicBezTo>
                    <a:close/>
                  </a:path>
                </a:pathLst>
              </a:custGeom>
              <a:solidFill>
                <a:srgbClr val="5652CA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5064365B-96C7-468B-AD7A-EA5B5C7C1F6E}"/>
                  </a:ext>
                </a:extLst>
              </p:cNvPr>
              <p:cNvSpPr/>
              <p:nvPr/>
            </p:nvSpPr>
            <p:spPr>
              <a:xfrm>
                <a:off x="751070" y="2972840"/>
                <a:ext cx="110509" cy="171089"/>
              </a:xfrm>
              <a:custGeom>
                <a:avLst/>
                <a:gdLst>
                  <a:gd name="connsiteX0" fmla="*/ -356 w 110509"/>
                  <a:gd name="connsiteY0" fmla="*/ 158104 h 171089"/>
                  <a:gd name="connsiteX1" fmla="*/ 3742 w 110509"/>
                  <a:gd name="connsiteY1" fmla="*/ 106241 h 171089"/>
                  <a:gd name="connsiteX2" fmla="*/ -1275 w 110509"/>
                  <a:gd name="connsiteY2" fmla="*/ 75999 h 171089"/>
                  <a:gd name="connsiteX3" fmla="*/ 75107 w 110509"/>
                  <a:gd name="connsiteY3" fmla="*/ -312 h 171089"/>
                  <a:gd name="connsiteX4" fmla="*/ 109199 w 110509"/>
                  <a:gd name="connsiteY4" fmla="*/ 77165 h 171089"/>
                  <a:gd name="connsiteX5" fmla="*/ 58396 w 110509"/>
                  <a:gd name="connsiteY5" fmla="*/ 148317 h 171089"/>
                  <a:gd name="connsiteX6" fmla="*/ 70267 w 110509"/>
                  <a:gd name="connsiteY6" fmla="*/ 165169 h 171089"/>
                  <a:gd name="connsiteX7" fmla="*/ 12822 w 110509"/>
                  <a:gd name="connsiteY7" fmla="*/ 164675 h 171089"/>
                  <a:gd name="connsiteX8" fmla="*/ -356 w 110509"/>
                  <a:gd name="connsiteY8" fmla="*/ 158104 h 17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09" h="171089">
                    <a:moveTo>
                      <a:pt x="-356" y="158104"/>
                    </a:moveTo>
                    <a:cubicBezTo>
                      <a:pt x="7311" y="146339"/>
                      <a:pt x="6215" y="123799"/>
                      <a:pt x="3742" y="106241"/>
                    </a:cubicBezTo>
                    <a:cubicBezTo>
                      <a:pt x="280" y="96543"/>
                      <a:pt x="-1416" y="86297"/>
                      <a:pt x="-1275" y="75999"/>
                    </a:cubicBezTo>
                    <a:cubicBezTo>
                      <a:pt x="-851" y="37137"/>
                      <a:pt x="44653" y="-629"/>
                      <a:pt x="75107" y="-312"/>
                    </a:cubicBezTo>
                    <a:cubicBezTo>
                      <a:pt x="105560" y="6"/>
                      <a:pt x="109623" y="38197"/>
                      <a:pt x="109199" y="77165"/>
                    </a:cubicBezTo>
                    <a:cubicBezTo>
                      <a:pt x="108881" y="109194"/>
                      <a:pt x="88603" y="137613"/>
                      <a:pt x="58396" y="148317"/>
                    </a:cubicBezTo>
                    <a:cubicBezTo>
                      <a:pt x="56700" y="154323"/>
                      <a:pt x="65462" y="161707"/>
                      <a:pt x="70267" y="165169"/>
                    </a:cubicBezTo>
                    <a:cubicBezTo>
                      <a:pt x="49705" y="176333"/>
                      <a:pt x="25045" y="167925"/>
                      <a:pt x="12822" y="164675"/>
                    </a:cubicBezTo>
                    <a:cubicBezTo>
                      <a:pt x="6498" y="162873"/>
                      <a:pt x="1834" y="160894"/>
                      <a:pt x="-356" y="15810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FE99700-AC5E-4DA8-B9C6-D41C52315267}"/>
                  </a:ext>
                </a:extLst>
              </p:cNvPr>
              <p:cNvSpPr/>
              <p:nvPr/>
            </p:nvSpPr>
            <p:spPr>
              <a:xfrm>
                <a:off x="465715" y="2940833"/>
                <a:ext cx="399959" cy="425804"/>
              </a:xfrm>
              <a:custGeom>
                <a:avLst/>
                <a:gdLst>
                  <a:gd name="connsiteX0" fmla="*/ 92845 w 399959"/>
                  <a:gd name="connsiteY0" fmla="*/ 158173 h 425804"/>
                  <a:gd name="connsiteX1" fmla="*/ 135240 w 399959"/>
                  <a:gd name="connsiteY1" fmla="*/ 100622 h 425804"/>
                  <a:gd name="connsiteX2" fmla="*/ 210314 w 399959"/>
                  <a:gd name="connsiteY2" fmla="*/ 87939 h 425804"/>
                  <a:gd name="connsiteX3" fmla="*/ 285777 w 399959"/>
                  <a:gd name="connsiteY3" fmla="*/ 74479 h 425804"/>
                  <a:gd name="connsiteX4" fmla="*/ 279064 w 399959"/>
                  <a:gd name="connsiteY4" fmla="*/ 32650 h 425804"/>
                  <a:gd name="connsiteX5" fmla="*/ 356011 w 399959"/>
                  <a:gd name="connsiteY5" fmla="*/ 10993 h 425804"/>
                  <a:gd name="connsiteX6" fmla="*/ 390139 w 399959"/>
                  <a:gd name="connsiteY6" fmla="*/ 79743 h 425804"/>
                  <a:gd name="connsiteX7" fmla="*/ 378056 w 399959"/>
                  <a:gd name="connsiteY7" fmla="*/ 109985 h 425804"/>
                  <a:gd name="connsiteX8" fmla="*/ 362158 w 399959"/>
                  <a:gd name="connsiteY8" fmla="*/ 95394 h 425804"/>
                  <a:gd name="connsiteX9" fmla="*/ 372262 w 399959"/>
                  <a:gd name="connsiteY9" fmla="*/ 157219 h 425804"/>
                  <a:gd name="connsiteX10" fmla="*/ 317891 w 399959"/>
                  <a:gd name="connsiteY10" fmla="*/ 204278 h 425804"/>
                  <a:gd name="connsiteX11" fmla="*/ 283163 w 399959"/>
                  <a:gd name="connsiteY11" fmla="*/ 262571 h 425804"/>
                  <a:gd name="connsiteX12" fmla="*/ 220418 w 399959"/>
                  <a:gd name="connsiteY12" fmla="*/ 423352 h 425804"/>
                  <a:gd name="connsiteX13" fmla="*/ 103833 w 399959"/>
                  <a:gd name="connsiteY13" fmla="*/ 356227 h 425804"/>
                  <a:gd name="connsiteX14" fmla="*/ 92845 w 399959"/>
                  <a:gd name="connsiteY14" fmla="*/ 158173 h 42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9959" h="425804">
                    <a:moveTo>
                      <a:pt x="92845" y="158173"/>
                    </a:moveTo>
                    <a:cubicBezTo>
                      <a:pt x="130329" y="152379"/>
                      <a:pt x="120508" y="116697"/>
                      <a:pt x="135240" y="100622"/>
                    </a:cubicBezTo>
                    <a:cubicBezTo>
                      <a:pt x="153117" y="80909"/>
                      <a:pt x="192226" y="81333"/>
                      <a:pt x="210314" y="87939"/>
                    </a:cubicBezTo>
                    <a:cubicBezTo>
                      <a:pt x="243206" y="99880"/>
                      <a:pt x="285777" y="85678"/>
                      <a:pt x="285777" y="74479"/>
                    </a:cubicBezTo>
                    <a:cubicBezTo>
                      <a:pt x="285777" y="63280"/>
                      <a:pt x="267865" y="55825"/>
                      <a:pt x="279064" y="32650"/>
                    </a:cubicBezTo>
                    <a:cubicBezTo>
                      <a:pt x="290264" y="9474"/>
                      <a:pt x="337322" y="29682"/>
                      <a:pt x="356011" y="10993"/>
                    </a:cubicBezTo>
                    <a:cubicBezTo>
                      <a:pt x="399501" y="-32532"/>
                      <a:pt x="407485" y="62432"/>
                      <a:pt x="390139" y="79743"/>
                    </a:cubicBezTo>
                    <a:cubicBezTo>
                      <a:pt x="371803" y="98114"/>
                      <a:pt x="383674" y="104473"/>
                      <a:pt x="378056" y="109985"/>
                    </a:cubicBezTo>
                    <a:cubicBezTo>
                      <a:pt x="372439" y="115496"/>
                      <a:pt x="370990" y="86703"/>
                      <a:pt x="362158" y="95394"/>
                    </a:cubicBezTo>
                    <a:cubicBezTo>
                      <a:pt x="352266" y="105321"/>
                      <a:pt x="372262" y="126978"/>
                      <a:pt x="372262" y="157219"/>
                    </a:cubicBezTo>
                    <a:cubicBezTo>
                      <a:pt x="372262" y="187461"/>
                      <a:pt x="343469" y="214664"/>
                      <a:pt x="317891" y="204278"/>
                    </a:cubicBezTo>
                    <a:cubicBezTo>
                      <a:pt x="300015" y="197212"/>
                      <a:pt x="276485" y="212403"/>
                      <a:pt x="283163" y="262571"/>
                    </a:cubicBezTo>
                    <a:cubicBezTo>
                      <a:pt x="288780" y="304576"/>
                      <a:pt x="339194" y="403180"/>
                      <a:pt x="220418" y="423352"/>
                    </a:cubicBezTo>
                    <a:cubicBezTo>
                      <a:pt x="101642" y="443525"/>
                      <a:pt x="187492" y="313232"/>
                      <a:pt x="103833" y="356227"/>
                    </a:cubicBezTo>
                    <a:cubicBezTo>
                      <a:pt x="18513" y="399823"/>
                      <a:pt x="-77087" y="184317"/>
                      <a:pt x="92845" y="158173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8400583-62FF-4867-8578-752AEB46CCD4}"/>
                  </a:ext>
                </a:extLst>
              </p:cNvPr>
              <p:cNvSpPr/>
              <p:nvPr/>
            </p:nvSpPr>
            <p:spPr>
              <a:xfrm>
                <a:off x="978990" y="3163265"/>
                <a:ext cx="41436" cy="35371"/>
              </a:xfrm>
              <a:custGeom>
                <a:avLst/>
                <a:gdLst>
                  <a:gd name="connsiteX0" fmla="*/ 9277 w 41436"/>
                  <a:gd name="connsiteY0" fmla="*/ 31164 h 35371"/>
                  <a:gd name="connsiteX1" fmla="*/ 3094 w 41436"/>
                  <a:gd name="connsiteY1" fmla="*/ 15090 h 35371"/>
                  <a:gd name="connsiteX2" fmla="*/ 40154 w 41436"/>
                  <a:gd name="connsiteY2" fmla="*/ -314 h 35371"/>
                  <a:gd name="connsiteX3" fmla="*/ 34537 w 41436"/>
                  <a:gd name="connsiteY3" fmla="*/ 26324 h 35371"/>
                  <a:gd name="connsiteX4" fmla="*/ 9277 w 41436"/>
                  <a:gd name="connsiteY4" fmla="*/ 31164 h 35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36" h="35371">
                    <a:moveTo>
                      <a:pt x="9277" y="31164"/>
                    </a:moveTo>
                    <a:cubicBezTo>
                      <a:pt x="5249" y="24452"/>
                      <a:pt x="-8105" y="22368"/>
                      <a:pt x="3094" y="15090"/>
                    </a:cubicBezTo>
                    <a:cubicBezTo>
                      <a:pt x="14293" y="7812"/>
                      <a:pt x="30439" y="-314"/>
                      <a:pt x="40154" y="-314"/>
                    </a:cubicBezTo>
                    <a:cubicBezTo>
                      <a:pt x="40154" y="6046"/>
                      <a:pt x="36621" y="10073"/>
                      <a:pt x="34537" y="26324"/>
                    </a:cubicBezTo>
                    <a:cubicBezTo>
                      <a:pt x="32453" y="42576"/>
                      <a:pt x="9277" y="31164"/>
                      <a:pt x="9277" y="3116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1276B92-7A0B-4E9D-ADFE-A7391915CC7E}"/>
                  </a:ext>
                </a:extLst>
              </p:cNvPr>
              <p:cNvSpPr/>
              <p:nvPr/>
            </p:nvSpPr>
            <p:spPr>
              <a:xfrm>
                <a:off x="815247" y="3162194"/>
                <a:ext cx="202847" cy="160850"/>
              </a:xfrm>
              <a:custGeom>
                <a:avLst/>
                <a:gdLst>
                  <a:gd name="connsiteX0" fmla="*/ 61203 w 202847"/>
                  <a:gd name="connsiteY0" fmla="*/ 19199 h 160850"/>
                  <a:gd name="connsiteX1" fmla="*/ 10718 w 202847"/>
                  <a:gd name="connsiteY1" fmla="*/ 8777 h 160850"/>
                  <a:gd name="connsiteX2" fmla="*/ 127693 w 202847"/>
                  <a:gd name="connsiteY2" fmla="*/ 157547 h 160850"/>
                  <a:gd name="connsiteX3" fmla="*/ 201565 w 202847"/>
                  <a:gd name="connsiteY3" fmla="*/ 27466 h 160850"/>
                  <a:gd name="connsiteX4" fmla="*/ 169769 w 202847"/>
                  <a:gd name="connsiteY4" fmla="*/ 33154 h 160850"/>
                  <a:gd name="connsiteX5" fmla="*/ 137302 w 202847"/>
                  <a:gd name="connsiteY5" fmla="*/ 93814 h 160850"/>
                  <a:gd name="connsiteX6" fmla="*/ 61203 w 202847"/>
                  <a:gd name="connsiteY6" fmla="*/ 19199 h 16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847" h="160850">
                    <a:moveTo>
                      <a:pt x="61203" y="19199"/>
                    </a:moveTo>
                    <a:cubicBezTo>
                      <a:pt x="47460" y="3231"/>
                      <a:pt x="40006" y="-9735"/>
                      <a:pt x="10718" y="8777"/>
                    </a:cubicBezTo>
                    <a:cubicBezTo>
                      <a:pt x="-10479" y="22167"/>
                      <a:pt x="-19947" y="88479"/>
                      <a:pt x="127693" y="157547"/>
                    </a:cubicBezTo>
                    <a:cubicBezTo>
                      <a:pt x="177153" y="180723"/>
                      <a:pt x="201565" y="62654"/>
                      <a:pt x="201565" y="27466"/>
                    </a:cubicBezTo>
                    <a:cubicBezTo>
                      <a:pt x="190966" y="26442"/>
                      <a:pt x="169769" y="33154"/>
                      <a:pt x="169769" y="33154"/>
                    </a:cubicBezTo>
                    <a:cubicBezTo>
                      <a:pt x="166024" y="54846"/>
                      <a:pt x="145039" y="93814"/>
                      <a:pt x="137302" y="93814"/>
                    </a:cubicBezTo>
                    <a:cubicBezTo>
                      <a:pt x="124725" y="93814"/>
                      <a:pt x="77843" y="38489"/>
                      <a:pt x="61203" y="19199"/>
                    </a:cubicBezTo>
                    <a:close/>
                  </a:path>
                </a:pathLst>
              </a:custGeom>
              <a:solidFill>
                <a:srgbClr val="807DF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</p:grpSp>
      <p:sp>
        <p:nvSpPr>
          <p:cNvPr id="158" name="Oval 157">
            <a:extLst>
              <a:ext uri="{FF2B5EF4-FFF2-40B4-BE49-F238E27FC236}">
                <a16:creationId xmlns:a16="http://schemas.microsoft.com/office/drawing/2014/main" id="{65499708-FA13-47AE-9A06-753843D37066}"/>
              </a:ext>
            </a:extLst>
          </p:cNvPr>
          <p:cNvSpPr/>
          <p:nvPr/>
        </p:nvSpPr>
        <p:spPr>
          <a:xfrm rot="1857179">
            <a:off x="512432" y="4009750"/>
            <a:ext cx="707688" cy="554765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5CFA934-DCA8-4917-9BEB-C4753B05A583}"/>
              </a:ext>
            </a:extLst>
          </p:cNvPr>
          <p:cNvSpPr txBox="1"/>
          <p:nvPr/>
        </p:nvSpPr>
        <p:spPr>
          <a:xfrm>
            <a:off x="537447" y="412039"/>
            <a:ext cx="2733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  <a:endParaRPr lang="LID4096" sz="32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0" name="Graphic 159">
            <a:extLst>
              <a:ext uri="{FF2B5EF4-FFF2-40B4-BE49-F238E27FC236}">
                <a16:creationId xmlns:a16="http://schemas.microsoft.com/office/drawing/2014/main" id="{B4DA052D-0AB7-4EC4-9A00-55784CFE4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6386" y="4710363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42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E2C51-CB70-4EE1-8E6B-DADCB74DEC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34441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r>
              <a:rPr lang="en-US" sz="1800" dirty="0"/>
              <a:t>It is possible to receive all items for PO lines filtered on the Receive New Material page. </a:t>
            </a:r>
          </a:p>
          <a:p>
            <a:r>
              <a:rPr lang="en-US" sz="1800" dirty="0"/>
              <a:t>This saves time instead of receiving one by one</a:t>
            </a:r>
          </a:p>
          <a:p>
            <a:r>
              <a:rPr lang="en-US" sz="1800" dirty="0"/>
              <a:t>First set the filter to display the desired PO lines and then click "Receive all"</a:t>
            </a:r>
          </a:p>
          <a:p>
            <a:r>
              <a:rPr lang="en-US" sz="1800" dirty="0"/>
              <a:t>Note that this will receive up to 1,000 PO Lines, therefore including all PO Lines which answer the query of the filter and not only those seen on the page.</a:t>
            </a:r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90699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r>
              <a:rPr lang="en-US" sz="1800" dirty="0"/>
              <a:t>When doing "Receive all" the parameters from the "Receive New Material" page are also taken into account.  These include, for example, "keep in department", "next step", and "receiving date".</a:t>
            </a:r>
          </a:p>
          <a:p>
            <a:r>
              <a:rPr lang="en-US" sz="1800" dirty="0"/>
              <a:t>This process is not relevant when Shelf Ready is selected.</a:t>
            </a:r>
          </a:p>
          <a:p>
            <a:r>
              <a:rPr lang="en-US" sz="1800" dirty="0"/>
              <a:t>In order to maximize performance, the "Receive all" is done via a background job viewable in "Monitor Jobs"</a:t>
            </a:r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2921489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E2C51-CB70-4EE1-8E6B-DADCB74DEC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Performing "Receive all"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301537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Performing "Receive all"</a:t>
            </a:r>
            <a:endParaRPr lang="LID4096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19FE3D-6F1D-0666-806B-88ECF7D6C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864095"/>
          </a:xfrm>
        </p:spPr>
        <p:txBody>
          <a:bodyPr>
            <a:normAutofit/>
          </a:bodyPr>
          <a:lstStyle/>
          <a:p>
            <a:r>
              <a:rPr lang="en-US" sz="1800" dirty="0"/>
              <a:t>We will access the "Receive New Material" page via "Acquisitions &gt; Receiving and Invoicing &gt; Receive" </a:t>
            </a:r>
            <a:endParaRPr lang="en-IL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A764AB-3775-0D03-8AEB-AD3568E04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650" y="1776412"/>
            <a:ext cx="1790700" cy="1590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763A701-C4D7-923D-2C7F-5D5FA05A8114}"/>
              </a:ext>
            </a:extLst>
          </p:cNvPr>
          <p:cNvSpPr/>
          <p:nvPr/>
        </p:nvSpPr>
        <p:spPr>
          <a:xfrm>
            <a:off x="3764922" y="2010676"/>
            <a:ext cx="57606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59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Performing "Receive all"</a:t>
            </a:r>
            <a:endParaRPr lang="LID4096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19FE3D-6F1D-0666-806B-88ECF7D6C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On the next slide we filter by PO Lines in status "Sent" for owning library "Main Library"</a:t>
            </a:r>
          </a:p>
          <a:p>
            <a:r>
              <a:rPr lang="en-US" sz="1800" dirty="0"/>
              <a:t>We have 27 POLs and then click "Receive all".</a:t>
            </a:r>
          </a:p>
          <a:p>
            <a:r>
              <a:rPr lang="en-US" sz="1800" dirty="0"/>
              <a:t>Note that the first example is POL-46711 "Bamboo shoots after the rain : contemporary stories by women writers of Taiwan" .  </a:t>
            </a:r>
          </a:p>
          <a:p>
            <a:r>
              <a:rPr lang="en-US" sz="1800" dirty="0"/>
              <a:t>We will use this as an example and see if it is received along with the 27 results</a:t>
            </a:r>
          </a:p>
        </p:txBody>
      </p:sp>
    </p:spTree>
    <p:extLst>
      <p:ext uri="{BB962C8B-B14F-4D97-AF65-F5344CB8AC3E}">
        <p14:creationId xmlns:p14="http://schemas.microsoft.com/office/powerpoint/2010/main" val="1230901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A37318B-AE85-1396-C41B-A3628056C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1089"/>
            <a:ext cx="9144000" cy="37568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Performing "Receive all"</a:t>
            </a:r>
            <a:endParaRPr lang="LID4096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C04A1B-119C-5957-E33B-1D8030215FE8}"/>
              </a:ext>
            </a:extLst>
          </p:cNvPr>
          <p:cNvSpPr/>
          <p:nvPr/>
        </p:nvSpPr>
        <p:spPr>
          <a:xfrm>
            <a:off x="539552" y="1950716"/>
            <a:ext cx="21602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5D9BC5-01FB-C11F-D1E3-1B530F6B253C}"/>
              </a:ext>
            </a:extLst>
          </p:cNvPr>
          <p:cNvSpPr txBox="1"/>
          <p:nvPr/>
        </p:nvSpPr>
        <p:spPr>
          <a:xfrm>
            <a:off x="1547664" y="1446660"/>
            <a:ext cx="792088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27 POLs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6024372-1B63-4D5D-8605-120D39BB6E90}"/>
              </a:ext>
            </a:extLst>
          </p:cNvPr>
          <p:cNvCxnSpPr/>
          <p:nvPr/>
        </p:nvCxnSpPr>
        <p:spPr>
          <a:xfrm flipH="1">
            <a:off x="827584" y="1754437"/>
            <a:ext cx="720080" cy="1962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2DCFC30-442A-C994-B487-BDDB8B0DBC42}"/>
              </a:ext>
            </a:extLst>
          </p:cNvPr>
          <p:cNvSpPr txBox="1"/>
          <p:nvPr/>
        </p:nvSpPr>
        <p:spPr>
          <a:xfrm>
            <a:off x="2375248" y="1456352"/>
            <a:ext cx="4573016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Filtered by Status = Sent and Owning Library = Main Library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02427F3-EAEA-E6BB-8212-C09B39DFD509}"/>
              </a:ext>
            </a:extLst>
          </p:cNvPr>
          <p:cNvCxnSpPr>
            <a:cxnSpLocks/>
          </p:cNvCxnSpPr>
          <p:nvPr/>
        </p:nvCxnSpPr>
        <p:spPr>
          <a:xfrm flipH="1">
            <a:off x="1043608" y="1754437"/>
            <a:ext cx="1512168" cy="6085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AC41566-C520-DBC4-948A-C6AE16BBF4CF}"/>
              </a:ext>
            </a:extLst>
          </p:cNvPr>
          <p:cNvCxnSpPr>
            <a:cxnSpLocks/>
          </p:cNvCxnSpPr>
          <p:nvPr/>
        </p:nvCxnSpPr>
        <p:spPr>
          <a:xfrm>
            <a:off x="3362161" y="1771118"/>
            <a:ext cx="320338" cy="1679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7A591A8-FBC2-A137-C034-C90869CCF134}"/>
              </a:ext>
            </a:extLst>
          </p:cNvPr>
          <p:cNvSpPr/>
          <p:nvPr/>
        </p:nvSpPr>
        <p:spPr>
          <a:xfrm>
            <a:off x="467544" y="2255007"/>
            <a:ext cx="576064" cy="1962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18741F-B9EF-827D-521E-19CD44AA8CAA}"/>
              </a:ext>
            </a:extLst>
          </p:cNvPr>
          <p:cNvSpPr/>
          <p:nvPr/>
        </p:nvSpPr>
        <p:spPr>
          <a:xfrm>
            <a:off x="3481442" y="1962764"/>
            <a:ext cx="1512167" cy="2003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ECF6F7A-4E4E-3F9C-03EA-BE882344C5CA}"/>
              </a:ext>
            </a:extLst>
          </p:cNvPr>
          <p:cNvSpPr/>
          <p:nvPr/>
        </p:nvSpPr>
        <p:spPr>
          <a:xfrm>
            <a:off x="7956376" y="831088"/>
            <a:ext cx="576063" cy="3005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F8719A-BFDB-DCD6-12C9-630BC2B5CCA8}"/>
              </a:ext>
            </a:extLst>
          </p:cNvPr>
          <p:cNvSpPr txBox="1"/>
          <p:nvPr/>
        </p:nvSpPr>
        <p:spPr>
          <a:xfrm>
            <a:off x="6084169" y="453135"/>
            <a:ext cx="1260646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We will click "Receive all"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7D8D04E-131F-F8CB-CA45-3CC826445334}"/>
              </a:ext>
            </a:extLst>
          </p:cNvPr>
          <p:cNvCxnSpPr>
            <a:cxnSpLocks/>
            <a:stCxn id="30" idx="3"/>
            <a:endCxn id="29" idx="1"/>
          </p:cNvCxnSpPr>
          <p:nvPr/>
        </p:nvCxnSpPr>
        <p:spPr>
          <a:xfrm>
            <a:off x="7344815" y="714745"/>
            <a:ext cx="611561" cy="2665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86D0272A-BFE7-8396-7890-DF77CB435C0F}"/>
              </a:ext>
            </a:extLst>
          </p:cNvPr>
          <p:cNvSpPr/>
          <p:nvPr/>
        </p:nvSpPr>
        <p:spPr>
          <a:xfrm>
            <a:off x="646093" y="2715766"/>
            <a:ext cx="4573016" cy="4625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69D999-B507-820B-DC9D-4833691A050C}"/>
              </a:ext>
            </a:extLst>
          </p:cNvPr>
          <p:cNvSpPr txBox="1"/>
          <p:nvPr/>
        </p:nvSpPr>
        <p:spPr>
          <a:xfrm>
            <a:off x="5292080" y="3507854"/>
            <a:ext cx="165618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This is the example we will check later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DF7436A-37CE-3E2D-1976-C597610D911F}"/>
              </a:ext>
            </a:extLst>
          </p:cNvPr>
          <p:cNvCxnSpPr>
            <a:cxnSpLocks/>
          </p:cNvCxnSpPr>
          <p:nvPr/>
        </p:nvCxnSpPr>
        <p:spPr>
          <a:xfrm flipH="1" flipV="1">
            <a:off x="5240993" y="3150476"/>
            <a:ext cx="483135" cy="3573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30197"/>
      </p:ext>
    </p:extLst>
  </p:cSld>
  <p:clrMapOvr>
    <a:masterClrMapping/>
  </p:clrMapOvr>
</p:sld>
</file>

<file path=ppt/theme/theme1.xml><?xml version="1.0" encoding="utf-8"?>
<a:theme xmlns:a="http://schemas.openxmlformats.org/drawingml/2006/main" name="IGeLU_2016_16X9 (1)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22307</TotalTime>
  <Words>502</Words>
  <Application>Microsoft Office PowerPoint</Application>
  <PresentationFormat>On-screen Show (16:9)</PresentationFormat>
  <Paragraphs>58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IGeLU_2016_16X9 (1)</vt:lpstr>
      <vt:lpstr>How to receive multiple PO Lines in batch</vt:lpstr>
      <vt:lpstr>PowerPoint Presentation</vt:lpstr>
      <vt:lpstr>Introduction</vt:lpstr>
      <vt:lpstr>Introduction</vt:lpstr>
      <vt:lpstr>Introduction</vt:lpstr>
      <vt:lpstr>Performing "Receive all"</vt:lpstr>
      <vt:lpstr>Performing "Receive all"</vt:lpstr>
      <vt:lpstr>Performing "Receive all"</vt:lpstr>
      <vt:lpstr>Performing "Receive all"</vt:lpstr>
      <vt:lpstr>Performing "Receive all"</vt:lpstr>
      <vt:lpstr>Performing "Receive all"</vt:lpstr>
      <vt:lpstr>Performing "Receive all"</vt:lpstr>
      <vt:lpstr>Performing "Receive all"</vt:lpstr>
      <vt:lpstr>Performing "Receive all"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Eyal</dc:creator>
  <cp:lastModifiedBy>Yoel Kortick</cp:lastModifiedBy>
  <cp:revision>809</cp:revision>
  <dcterms:created xsi:type="dcterms:W3CDTF">2017-01-02T15:10:30Z</dcterms:created>
  <dcterms:modified xsi:type="dcterms:W3CDTF">2025-01-02T17:02:52Z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</Properties>
</file>